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 id="2147483658" r:id="rId5"/>
    <p:sldMasterId id="2147483690" r:id="rId6"/>
  </p:sldMasterIdLst>
  <p:notesMasterIdLst>
    <p:notesMasterId r:id="rId15"/>
  </p:notesMasterIdLst>
  <p:handoutMasterIdLst>
    <p:handoutMasterId r:id="rId16"/>
  </p:handoutMasterIdLst>
  <p:sldIdLst>
    <p:sldId id="316" r:id="rId7"/>
    <p:sldId id="355" r:id="rId8"/>
    <p:sldId id="357" r:id="rId9"/>
    <p:sldId id="340" r:id="rId10"/>
    <p:sldId id="359" r:id="rId11"/>
    <p:sldId id="358" r:id="rId12"/>
    <p:sldId id="347" r:id="rId13"/>
    <p:sldId id="320"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60073"/>
    <a:srgbClr val="7500C0"/>
    <a:srgbClr val="004DFF"/>
    <a:srgbClr val="00BAFF"/>
    <a:srgbClr val="00530A"/>
    <a:srgbClr val="00D700"/>
    <a:srgbClr val="FF9500"/>
    <a:srgbClr val="FFD42E"/>
    <a:srgbClr val="008EFF"/>
    <a:srgbClr val="A100FF"/>
  </p:clrMru>
  <p:extLst>
    <p:ext uri="{E76CE94A-603C-4142-B9EB-6D1370010A27}">
      <p14:discardImageEditData xmlns:p14="http://schemas.microsoft.com/office/powerpoint/2010/main" val="1"/>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7E9639D4-E3E2-4D34-9284-5A2195B3D0D7}">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247" autoAdjust="0"/>
    <p:restoredTop sz="87375" autoAdjust="0"/>
  </p:normalViewPr>
  <p:slideViewPr>
    <p:cSldViewPr snapToGrid="0">
      <p:cViewPr varScale="1">
        <p:scale>
          <a:sx n="83" d="100"/>
          <a:sy n="83" d="100"/>
        </p:scale>
        <p:origin x="120" y="102"/>
      </p:cViewPr>
      <p:guideLst/>
    </p:cSldViewPr>
  </p:slideViewPr>
  <p:notesTextViewPr>
    <p:cViewPr>
      <p:scale>
        <a:sx n="1" d="1"/>
        <a:sy n="1" d="1"/>
      </p:scale>
      <p:origin x="0" y="0"/>
    </p:cViewPr>
  </p:notesTextViewPr>
  <p:sorterViewPr>
    <p:cViewPr>
      <p:scale>
        <a:sx n="70" d="100"/>
        <a:sy n="70" d="100"/>
      </p:scale>
      <p:origin x="0" y="0"/>
    </p:cViewPr>
  </p:sorterViewPr>
  <p:notesViewPr>
    <p:cSldViewPr snapToGrid="0">
      <p:cViewPr varScale="1">
        <p:scale>
          <a:sx n="50" d="100"/>
          <a:sy n="50" d="100"/>
        </p:scale>
        <p:origin x="2574" y="1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handoutMaster" Target="handoutMasters/handoutMaster1.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5" Type="http://schemas.openxmlformats.org/officeDocument/2006/relationships/slideMaster" Target="slideMasters/slideMaster2.xml"/><Relationship Id="rId15" Type="http://schemas.openxmlformats.org/officeDocument/2006/relationships/notesMaster" Target="notesMasters/notesMaster1.xml"/><Relationship Id="rId10" Type="http://schemas.openxmlformats.org/officeDocument/2006/relationships/slide" Target="slides/slide4.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FBD7333-DD87-4773-BED3-E2892A4094EE}" type="datetimeFigureOut">
              <a:rPr lang="en-US" smtClean="0"/>
              <a:t>8/7/2023</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3A0E21C-7E3E-40C1-A5B4-152F0F11E190}" type="slidenum">
              <a:rPr lang="en-US" smtClean="0"/>
              <a:t>‹#›</a:t>
            </a:fld>
            <a:endParaRPr lang="en-US" dirty="0"/>
          </a:p>
        </p:txBody>
      </p:sp>
    </p:spTree>
    <p:extLst>
      <p:ext uri="{BB962C8B-B14F-4D97-AF65-F5344CB8AC3E}">
        <p14:creationId xmlns:p14="http://schemas.microsoft.com/office/powerpoint/2010/main" val="163504464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39D084F-DC83-4EB0-8CED-52E9AA3ECA1C}" type="datetimeFigureOut">
              <a:rPr lang="en-US" smtClean="0"/>
              <a:t>8/7/2023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C157E0A-F321-48DC-AF94-681D4DCF344D}" type="slidenum">
              <a:rPr lang="en-US" smtClean="0"/>
              <a:t>‹#›</a:t>
            </a:fld>
            <a:endParaRPr lang="en-US" dirty="0"/>
          </a:p>
        </p:txBody>
      </p:sp>
    </p:spTree>
    <p:extLst>
      <p:ext uri="{BB962C8B-B14F-4D97-AF65-F5344CB8AC3E}">
        <p14:creationId xmlns:p14="http://schemas.microsoft.com/office/powerpoint/2010/main" val="37969042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Artificial Intelligence (or AI) has become a more important part organizations across industries these past few decades. </a:t>
            </a:r>
          </a:p>
          <a:p>
            <a:pPr marL="171450" indent="-171450">
              <a:buFont typeface="Arial" panose="020B0604020202020204" pitchFamily="34" charset="0"/>
              <a:buChar char="•"/>
            </a:pPr>
            <a:r>
              <a:rPr lang="en-US" dirty="0"/>
              <a:t>Organizations now rely on AI to help make business decisions and to automate business processes in increasing complexity.</a:t>
            </a:r>
          </a:p>
          <a:p>
            <a:pPr marL="171450" indent="-171450">
              <a:buFont typeface="Arial" panose="020B0604020202020204" pitchFamily="34" charset="0"/>
              <a:buChar char="•"/>
            </a:pPr>
            <a:r>
              <a:rPr lang="en-US" dirty="0"/>
              <a:t>However this reliance also opens up new paths for attackers to exploit organizations.</a:t>
            </a:r>
          </a:p>
          <a:p>
            <a:pPr marL="171450" indent="-171450">
              <a:buFont typeface="Arial" panose="020B0604020202020204" pitchFamily="34" charset="0"/>
              <a:buChar char="•"/>
            </a:pPr>
            <a:r>
              <a:rPr lang="en-US" dirty="0"/>
              <a:t>Because of the increasingly ”black box” decision making and reduced human oversight, Attackers have begun to devise ways to manipulate the Machine learning in particular to create outcomes that they desire.</a:t>
            </a:r>
          </a:p>
          <a:p>
            <a:pPr marL="171450" indent="-171450">
              <a:buFont typeface="Arial" panose="020B0604020202020204" pitchFamily="34" charset="0"/>
              <a:buChar char="•"/>
            </a:pPr>
            <a:endParaRPr lang="en-US" dirty="0"/>
          </a:p>
          <a:p>
            <a:endParaRPr lang="en-US" dirty="0"/>
          </a:p>
        </p:txBody>
      </p:sp>
      <p:sp>
        <p:nvSpPr>
          <p:cNvPr id="4" name="Slide Number Placeholder 3"/>
          <p:cNvSpPr>
            <a:spLocks noGrp="1"/>
          </p:cNvSpPr>
          <p:nvPr>
            <p:ph type="sldNum" sz="quarter" idx="5"/>
          </p:nvPr>
        </p:nvSpPr>
        <p:spPr/>
        <p:txBody>
          <a:bodyPr/>
          <a:lstStyle/>
          <a:p>
            <a:fld id="{AC157E0A-F321-48DC-AF94-681D4DCF344D}" type="slidenum">
              <a:rPr lang="en-US" smtClean="0"/>
              <a:t>1</a:t>
            </a:fld>
            <a:endParaRPr lang="en-US" dirty="0"/>
          </a:p>
        </p:txBody>
      </p:sp>
    </p:spTree>
    <p:extLst>
      <p:ext uri="{BB962C8B-B14F-4D97-AF65-F5344CB8AC3E}">
        <p14:creationId xmlns:p14="http://schemas.microsoft.com/office/powerpoint/2010/main" val="12711057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C157E0A-F321-48DC-AF94-681D4DCF344D}" type="slidenum">
              <a:rPr lang="en-US" smtClean="0"/>
              <a:t>2</a:t>
            </a:fld>
            <a:endParaRPr lang="en-US" dirty="0"/>
          </a:p>
        </p:txBody>
      </p:sp>
    </p:spTree>
    <p:extLst>
      <p:ext uri="{BB962C8B-B14F-4D97-AF65-F5344CB8AC3E}">
        <p14:creationId xmlns:p14="http://schemas.microsoft.com/office/powerpoint/2010/main" val="28241155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C157E0A-F321-48DC-AF94-681D4DCF344D}" type="slidenum">
              <a:rPr lang="en-US" smtClean="0"/>
              <a:t>3</a:t>
            </a:fld>
            <a:endParaRPr lang="en-US" dirty="0"/>
          </a:p>
        </p:txBody>
      </p:sp>
    </p:spTree>
    <p:extLst>
      <p:ext uri="{BB962C8B-B14F-4D97-AF65-F5344CB8AC3E}">
        <p14:creationId xmlns:p14="http://schemas.microsoft.com/office/powerpoint/2010/main" val="2887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Watching surveillance cameras at facilities is tedious, and requires a lot of eyes on the tv. As organizations turn to automation to </a:t>
            </a:r>
          </a:p>
        </p:txBody>
      </p:sp>
      <p:sp>
        <p:nvSpPr>
          <p:cNvPr id="4" name="Slide Number Placeholder 3"/>
          <p:cNvSpPr>
            <a:spLocks noGrp="1"/>
          </p:cNvSpPr>
          <p:nvPr>
            <p:ph type="sldNum" sz="quarter" idx="5"/>
          </p:nvPr>
        </p:nvSpPr>
        <p:spPr/>
        <p:txBody>
          <a:bodyPr/>
          <a:lstStyle/>
          <a:p>
            <a:fld id="{AC157E0A-F321-48DC-AF94-681D4DCF344D}" type="slidenum">
              <a:rPr lang="en-US" smtClean="0"/>
              <a:t>4</a:t>
            </a:fld>
            <a:endParaRPr lang="en-US" dirty="0"/>
          </a:p>
        </p:txBody>
      </p:sp>
    </p:spTree>
    <p:extLst>
      <p:ext uri="{BB962C8B-B14F-4D97-AF65-F5344CB8AC3E}">
        <p14:creationId xmlns:p14="http://schemas.microsoft.com/office/powerpoint/2010/main" val="24772864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C157E0A-F321-48DC-AF94-681D4DCF344D}" type="slidenum">
              <a:rPr lang="en-US" smtClean="0"/>
              <a:t>5</a:t>
            </a:fld>
            <a:endParaRPr lang="en-US" dirty="0"/>
          </a:p>
        </p:txBody>
      </p:sp>
    </p:spTree>
    <p:extLst>
      <p:ext uri="{BB962C8B-B14F-4D97-AF65-F5344CB8AC3E}">
        <p14:creationId xmlns:p14="http://schemas.microsoft.com/office/powerpoint/2010/main" val="4815790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C157E0A-F321-48DC-AF94-681D4DCF344D}" type="slidenum">
              <a:rPr lang="en-US" smtClean="0"/>
              <a:t>6</a:t>
            </a:fld>
            <a:endParaRPr lang="en-US" dirty="0"/>
          </a:p>
        </p:txBody>
      </p:sp>
    </p:spTree>
    <p:extLst>
      <p:ext uri="{BB962C8B-B14F-4D97-AF65-F5344CB8AC3E}">
        <p14:creationId xmlns:p14="http://schemas.microsoft.com/office/powerpoint/2010/main" val="2576198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going forward we need to start preparing for attacks like this to become more common. </a:t>
            </a:r>
          </a:p>
          <a:p>
            <a:r>
              <a:rPr lang="en-US" dirty="0"/>
              <a:t>The repos are already out there to create the adversarial examples, now it’s just a matter of time before actors begin to use them for specific outcomes they want to achieve</a:t>
            </a:r>
          </a:p>
          <a:p>
            <a:r>
              <a:rPr lang="en-US" dirty="0"/>
              <a:t>Organizations can begin to get ready for this by know where they use AI, and their models, and determining the threat outcomes an actor could achieve if the could control the output of those models</a:t>
            </a:r>
          </a:p>
          <a:p>
            <a:r>
              <a:rPr lang="en-US" dirty="0"/>
              <a:t>Once we know what those are we can begin mapping out the attacks they would need in order to achieve their outcomes and install the proper adversarial defenses to prevent those attacks.</a:t>
            </a:r>
          </a:p>
          <a:p>
            <a:endParaRPr lang="en-US" dirty="0"/>
          </a:p>
        </p:txBody>
      </p:sp>
      <p:sp>
        <p:nvSpPr>
          <p:cNvPr id="4" name="Slide Number Placeholder 3"/>
          <p:cNvSpPr>
            <a:spLocks noGrp="1"/>
          </p:cNvSpPr>
          <p:nvPr>
            <p:ph type="sldNum" sz="quarter" idx="5"/>
          </p:nvPr>
        </p:nvSpPr>
        <p:spPr/>
        <p:txBody>
          <a:bodyPr/>
          <a:lstStyle/>
          <a:p>
            <a:fld id="{AC157E0A-F321-48DC-AF94-681D4DCF344D}" type="slidenum">
              <a:rPr lang="en-US" smtClean="0"/>
              <a:t>7</a:t>
            </a:fld>
            <a:endParaRPr lang="en-US" dirty="0"/>
          </a:p>
        </p:txBody>
      </p:sp>
    </p:spTree>
    <p:extLst>
      <p:ext uri="{BB962C8B-B14F-4D97-AF65-F5344CB8AC3E}">
        <p14:creationId xmlns:p14="http://schemas.microsoft.com/office/powerpoint/2010/main" val="50149503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Master: Whit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81001" y="457200"/>
            <a:ext cx="5714999" cy="3086100"/>
          </a:xfrm>
        </p:spPr>
        <p:txBody>
          <a:bodyPr tIns="0" anchor="t" anchorCtr="0">
            <a:noAutofit/>
          </a:bodyPr>
          <a:lstStyle>
            <a:lvl1pPr algn="l">
              <a:lnSpc>
                <a:spcPct val="70000"/>
              </a:lnSpc>
              <a:defRPr sz="6000">
                <a:solidFill>
                  <a:schemeClr val="tx1"/>
                </a:solidFill>
                <a:latin typeface="Graphik Black" panose="020B0A03030202060203" pitchFamily="34" charset="0"/>
              </a:defRPr>
            </a:lvl1pPr>
          </a:lstStyle>
          <a:p>
            <a:r>
              <a:rPr lang="en-US" dirty="0"/>
              <a:t>Click to edit title</a:t>
            </a:r>
          </a:p>
        </p:txBody>
      </p:sp>
      <p:sp>
        <p:nvSpPr>
          <p:cNvPr id="8" name="Text Placeholder 7"/>
          <p:cNvSpPr>
            <a:spLocks noGrp="1"/>
          </p:cNvSpPr>
          <p:nvPr>
            <p:ph type="body" sz="quarter" idx="13" hasCustomPrompt="1"/>
          </p:nvPr>
        </p:nvSpPr>
        <p:spPr>
          <a:xfrm>
            <a:off x="381000" y="3543302"/>
            <a:ext cx="5715000" cy="3162299"/>
          </a:xfrm>
        </p:spPr>
        <p:txBody>
          <a:bodyPr>
            <a:noAutofit/>
          </a:bodyPr>
          <a:lstStyle>
            <a:lvl1pPr marL="0" indent="0">
              <a:lnSpc>
                <a:spcPct val="70000"/>
              </a:lnSpc>
              <a:defRPr sz="4000" b="1" baseline="0">
                <a:solidFill>
                  <a:schemeClr val="tx1"/>
                </a:solidFill>
                <a:latin typeface="+mn-lt"/>
              </a:defRPr>
            </a:lvl1pPr>
            <a:lvl2pPr marL="0" indent="0">
              <a:lnSpc>
                <a:spcPct val="100000"/>
              </a:lnSpc>
              <a:spcAft>
                <a:spcPts val="0"/>
              </a:spcAft>
              <a:defRPr sz="2400" b="0" cap="none" baseline="0">
                <a:solidFill>
                  <a:schemeClr val="tx1"/>
                </a:solidFill>
                <a:latin typeface="+mn-lt"/>
              </a:defRPr>
            </a:lvl2pPr>
            <a:lvl3pPr marL="0" indent="0">
              <a:lnSpc>
                <a:spcPct val="100000"/>
              </a:lnSpc>
              <a:spcAft>
                <a:spcPts val="0"/>
              </a:spcAft>
              <a:defRPr sz="1800" b="0" cap="none" baseline="0">
                <a:solidFill>
                  <a:schemeClr val="tx1"/>
                </a:solidFill>
                <a:latin typeface="+mn-lt"/>
              </a:defRPr>
            </a:lvl3pPr>
            <a:lvl4pPr marL="0" indent="0">
              <a:lnSpc>
                <a:spcPct val="100000"/>
              </a:lnSpc>
              <a:buNone/>
              <a:defRPr sz="1800" b="0" cap="none" baseline="0">
                <a:solidFill>
                  <a:schemeClr val="tx1"/>
                </a:solidFill>
                <a:latin typeface="+mn-lt"/>
              </a:defRPr>
            </a:lvl4pPr>
            <a:lvl5pPr marL="0" indent="0">
              <a:lnSpc>
                <a:spcPct val="100000"/>
              </a:lnSpc>
              <a:buNone/>
              <a:defRPr sz="1800" b="0" cap="none" baseline="0">
                <a:solidFill>
                  <a:schemeClr val="tx1"/>
                </a:solidFill>
                <a:latin typeface="+mn-lt"/>
              </a:defRPr>
            </a:lvl5pPr>
            <a:lvl6pPr marL="339717" indent="0">
              <a:buNone/>
              <a:defRPr/>
            </a:lvl6pPr>
            <a:lvl7pPr>
              <a:defRPr/>
            </a:lvl7pPr>
            <a:lvl8pPr>
              <a:defRPr/>
            </a:lvl8pPr>
          </a:lstStyle>
          <a:p>
            <a:pPr lvl="0"/>
            <a:r>
              <a:rPr lang="en-US" dirty="0"/>
              <a:t>subtitle</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5" name="Group 4"/>
          <p:cNvGrpSpPr>
            <a:grpSpLocks noChangeAspect="1"/>
          </p:cNvGrpSpPr>
          <p:nvPr userDrawn="1"/>
        </p:nvGrpSpPr>
        <p:grpSpPr>
          <a:xfrm>
            <a:off x="9559232" y="5846780"/>
            <a:ext cx="2250858" cy="604157"/>
            <a:chOff x="9563100" y="1673029"/>
            <a:chExt cx="1389888" cy="373063"/>
          </a:xfrm>
        </p:grpSpPr>
        <p:pic>
          <p:nvPicPr>
            <p:cNvPr id="6" name="Picture 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9563100" y="1825994"/>
              <a:ext cx="1389888" cy="220098"/>
            </a:xfrm>
            <a:prstGeom prst="rect">
              <a:avLst/>
            </a:prstGeom>
          </p:spPr>
        </p:pic>
        <p:sp>
          <p:nvSpPr>
            <p:cNvPr id="9" name="Freeform 5"/>
            <p:cNvSpPr>
              <a:spLocks/>
            </p:cNvSpPr>
            <p:nvPr/>
          </p:nvSpPr>
          <p:spPr bwMode="auto">
            <a:xfrm>
              <a:off x="10373550" y="1673029"/>
              <a:ext cx="136525" cy="147638"/>
            </a:xfrm>
            <a:custGeom>
              <a:avLst/>
              <a:gdLst>
                <a:gd name="T0" fmla="*/ 0 w 86"/>
                <a:gd name="T1" fmla="*/ 66 h 93"/>
                <a:gd name="T2" fmla="*/ 50 w 86"/>
                <a:gd name="T3" fmla="*/ 47 h 93"/>
                <a:gd name="T4" fmla="*/ 0 w 86"/>
                <a:gd name="T5" fmla="*/ 27 h 93"/>
                <a:gd name="T6" fmla="*/ 0 w 86"/>
                <a:gd name="T7" fmla="*/ 0 h 93"/>
                <a:gd name="T8" fmla="*/ 86 w 86"/>
                <a:gd name="T9" fmla="*/ 35 h 93"/>
                <a:gd name="T10" fmla="*/ 86 w 86"/>
                <a:gd name="T11" fmla="*/ 57 h 93"/>
                <a:gd name="T12" fmla="*/ 0 w 86"/>
                <a:gd name="T13" fmla="*/ 93 h 93"/>
                <a:gd name="T14" fmla="*/ 0 w 86"/>
                <a:gd name="T15" fmla="*/ 66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 h="93">
                  <a:moveTo>
                    <a:pt x="0" y="66"/>
                  </a:moveTo>
                  <a:lnTo>
                    <a:pt x="50" y="47"/>
                  </a:lnTo>
                  <a:lnTo>
                    <a:pt x="0" y="27"/>
                  </a:lnTo>
                  <a:lnTo>
                    <a:pt x="0" y="0"/>
                  </a:lnTo>
                  <a:lnTo>
                    <a:pt x="86" y="35"/>
                  </a:lnTo>
                  <a:lnTo>
                    <a:pt x="86" y="57"/>
                  </a:lnTo>
                  <a:lnTo>
                    <a:pt x="0" y="93"/>
                  </a:lnTo>
                  <a:lnTo>
                    <a:pt x="0" y="6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14" name="Picture 13">
            <a:extLst>
              <a:ext uri="{FF2B5EF4-FFF2-40B4-BE49-F238E27FC236}">
                <a16:creationId xmlns:a16="http://schemas.microsoft.com/office/drawing/2014/main" id="{79588F68-3DAC-41F1-BB37-F2A007F01345}"/>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7447741" y="937439"/>
            <a:ext cx="4309200" cy="4524660"/>
          </a:xfrm>
          <a:prstGeom prst="rect">
            <a:avLst/>
          </a:prstGeom>
        </p:spPr>
      </p:pic>
    </p:spTree>
    <p:extLst>
      <p:ext uri="{BB962C8B-B14F-4D97-AF65-F5344CB8AC3E}">
        <p14:creationId xmlns:p14="http://schemas.microsoft.com/office/powerpoint/2010/main" val="1108798170"/>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Long Headline and 1 Column">
    <p:spTree>
      <p:nvGrpSpPr>
        <p:cNvPr id="1" name=""/>
        <p:cNvGrpSpPr/>
        <p:nvPr/>
      </p:nvGrpSpPr>
      <p:grpSpPr>
        <a:xfrm>
          <a:off x="0" y="0"/>
          <a:ext cx="0" cy="0"/>
          <a:chOff x="0" y="0"/>
          <a:chExt cx="0" cy="0"/>
        </a:xfrm>
      </p:grpSpPr>
      <p:sp>
        <p:nvSpPr>
          <p:cNvPr id="6" name="Content Placeholder 5"/>
          <p:cNvSpPr>
            <a:spLocks noGrp="1"/>
          </p:cNvSpPr>
          <p:nvPr>
            <p:ph sz="quarter" idx="18"/>
          </p:nvPr>
        </p:nvSpPr>
        <p:spPr>
          <a:xfrm>
            <a:off x="381001" y="1828802"/>
            <a:ext cx="8572500" cy="4689475"/>
          </a:xfrm>
        </p:spPr>
        <p:txBody>
          <a:bodyPr/>
          <a:lstStyle>
            <a:lvl3pPr marL="514338" indent="-230182">
              <a:buFont typeface="Graphik" panose="020B0503030202060203" pitchFamily="34" charset="0"/>
              <a:buChar char="–"/>
              <a:defRPr/>
            </a:lvl3pPr>
            <a:lvl5pPr marL="857229" indent="-177796">
              <a:buFont typeface="Graphik" panose="020B0503030202060203" pitchFamily="34" charset="0"/>
              <a:buChar char="–"/>
              <a:defRPr/>
            </a:lvl5pPr>
          </a:lstStyle>
          <a:p>
            <a:pPr lvl="0"/>
            <a:r>
              <a:rPr lang="en-US" dirty="0"/>
              <a:t>Edit Master text styles</a:t>
            </a:r>
          </a:p>
          <a:p>
            <a:pPr lvl="1"/>
            <a:r>
              <a:rPr lang="en-US" dirty="0"/>
              <a:t>Second level</a:t>
            </a:r>
          </a:p>
          <a:p>
            <a:pPr lvl="2"/>
            <a:r>
              <a:rPr lang="en-US" dirty="0"/>
              <a:t>Third level</a:t>
            </a:r>
          </a:p>
        </p:txBody>
      </p:sp>
      <p:sp>
        <p:nvSpPr>
          <p:cNvPr id="11" name="Title 10"/>
          <p:cNvSpPr>
            <a:spLocks noGrp="1"/>
          </p:cNvSpPr>
          <p:nvPr>
            <p:ph type="title"/>
          </p:nvPr>
        </p:nvSpPr>
        <p:spPr/>
        <p:txBody>
          <a:bodyPr/>
          <a:lstStyle/>
          <a:p>
            <a:r>
              <a:rPr lang="en-US" dirty="0"/>
              <a:t>Click to edit Master title style</a:t>
            </a:r>
          </a:p>
        </p:txBody>
      </p:sp>
      <p:sp>
        <p:nvSpPr>
          <p:cNvPr id="3" name="Footer Placeholder 2"/>
          <p:cNvSpPr>
            <a:spLocks noGrp="1"/>
          </p:cNvSpPr>
          <p:nvPr>
            <p:ph type="ftr" sz="quarter" idx="20"/>
          </p:nvPr>
        </p:nvSpPr>
        <p:spPr/>
        <p:txBody>
          <a:bodyPr/>
          <a:lstStyle/>
          <a:p>
            <a:r>
              <a:rPr lang="en-US"/>
              <a:t>Copyright © 2019 Accenture. All rights reserved.</a:t>
            </a:r>
            <a:endParaRPr lang="en-US" dirty="0"/>
          </a:p>
        </p:txBody>
      </p:sp>
      <p:sp>
        <p:nvSpPr>
          <p:cNvPr id="4" name="Slide Number Placeholder 3"/>
          <p:cNvSpPr>
            <a:spLocks noGrp="1"/>
          </p:cNvSpPr>
          <p:nvPr>
            <p:ph type="sldNum" sz="quarter" idx="21"/>
          </p:nvPr>
        </p:nvSpPr>
        <p:spPr/>
        <p:txBody>
          <a:bodyPr/>
          <a:lstStyle/>
          <a:p>
            <a:fld id="{4F9AC08D-23A9-440E-BCB9-AA1E9877CC38}" type="slidenum">
              <a:rPr lang="en-US" smtClean="0"/>
              <a:pPr/>
              <a:t>‹#›</a:t>
            </a:fld>
            <a:endParaRPr lang="en-US" dirty="0"/>
          </a:p>
        </p:txBody>
      </p:sp>
    </p:spTree>
    <p:extLst>
      <p:ext uri="{BB962C8B-B14F-4D97-AF65-F5344CB8AC3E}">
        <p14:creationId xmlns:p14="http://schemas.microsoft.com/office/powerpoint/2010/main" val="30896998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Long Headline and 2 Columns">
    <p:spTree>
      <p:nvGrpSpPr>
        <p:cNvPr id="1" name=""/>
        <p:cNvGrpSpPr/>
        <p:nvPr/>
      </p:nvGrpSpPr>
      <p:grpSpPr>
        <a:xfrm>
          <a:off x="0" y="0"/>
          <a:ext cx="0" cy="0"/>
          <a:chOff x="0" y="0"/>
          <a:chExt cx="0" cy="0"/>
        </a:xfrm>
      </p:grpSpPr>
      <p:sp>
        <p:nvSpPr>
          <p:cNvPr id="7" name="Footer Placeholder 6"/>
          <p:cNvSpPr>
            <a:spLocks noGrp="1"/>
          </p:cNvSpPr>
          <p:nvPr>
            <p:ph type="ftr" sz="quarter" idx="16"/>
          </p:nvPr>
        </p:nvSpPr>
        <p:spPr/>
        <p:txBody>
          <a:bodyPr/>
          <a:lstStyle/>
          <a:p>
            <a:r>
              <a:rPr lang="en-US"/>
              <a:t>Copyright © 2019 Accenture. All rights reserved.</a:t>
            </a:r>
            <a:endParaRPr lang="en-US" dirty="0"/>
          </a:p>
        </p:txBody>
      </p:sp>
      <p:sp>
        <p:nvSpPr>
          <p:cNvPr id="10" name="Slide Number Placeholder 9"/>
          <p:cNvSpPr>
            <a:spLocks noGrp="1"/>
          </p:cNvSpPr>
          <p:nvPr>
            <p:ph type="sldNum" sz="quarter" idx="17"/>
          </p:nvPr>
        </p:nvSpPr>
        <p:spPr/>
        <p:txBody>
          <a:bodyPr/>
          <a:lstStyle/>
          <a:p>
            <a:fld id="{4F9AC08D-23A9-440E-BCB9-AA1E9877CC38}" type="slidenum">
              <a:rPr lang="en-US" smtClean="0"/>
              <a:pPr/>
              <a:t>‹#›</a:t>
            </a:fld>
            <a:endParaRPr lang="en-US" dirty="0"/>
          </a:p>
        </p:txBody>
      </p:sp>
      <p:sp>
        <p:nvSpPr>
          <p:cNvPr id="6" name="Content Placeholder 5"/>
          <p:cNvSpPr>
            <a:spLocks noGrp="1"/>
          </p:cNvSpPr>
          <p:nvPr>
            <p:ph sz="quarter" idx="18"/>
          </p:nvPr>
        </p:nvSpPr>
        <p:spPr>
          <a:xfrm>
            <a:off x="381000" y="1828802"/>
            <a:ext cx="5715000" cy="4689475"/>
          </a:xfrm>
        </p:spPr>
        <p:txBody>
          <a:bodyPr>
            <a:normAutofit/>
          </a:bodyPr>
          <a:lstStyle>
            <a:lvl1pPr>
              <a:defRPr sz="2400"/>
            </a:lvl1pPr>
            <a:lvl2pPr>
              <a:spcAft>
                <a:spcPts val="1200"/>
              </a:spcAft>
              <a:defRPr sz="2000"/>
            </a:lvl2pPr>
            <a:lvl3pPr marL="514338" indent="-230182">
              <a:buFont typeface="Graphik" panose="020B0503030202060203" pitchFamily="34" charset="0"/>
              <a:buChar char="–"/>
              <a:defRPr sz="1600"/>
            </a:lvl3pPr>
            <a:lvl5pPr marL="857229" indent="-177796">
              <a:buFont typeface="Graphik" panose="020B0503030202060203" pitchFamily="34" charset="0"/>
              <a:buChar char="–"/>
              <a:defRPr/>
            </a:lvl5pPr>
          </a:lstStyle>
          <a:p>
            <a:pPr lvl="0"/>
            <a:r>
              <a:rPr lang="en-US" dirty="0"/>
              <a:t>Edit Master text styles</a:t>
            </a:r>
          </a:p>
          <a:p>
            <a:pPr lvl="1"/>
            <a:r>
              <a:rPr lang="en-US" dirty="0"/>
              <a:t>Second level</a:t>
            </a:r>
          </a:p>
          <a:p>
            <a:pPr lvl="2"/>
            <a:r>
              <a:rPr lang="en-US" dirty="0"/>
              <a:t>Third level</a:t>
            </a:r>
          </a:p>
        </p:txBody>
      </p:sp>
      <p:sp>
        <p:nvSpPr>
          <p:cNvPr id="11" name="Title 10"/>
          <p:cNvSpPr>
            <a:spLocks noGrp="1"/>
          </p:cNvSpPr>
          <p:nvPr>
            <p:ph type="title"/>
          </p:nvPr>
        </p:nvSpPr>
        <p:spPr>
          <a:xfrm>
            <a:off x="381000" y="380999"/>
            <a:ext cx="11430000" cy="990601"/>
          </a:xfrm>
        </p:spPr>
        <p:txBody>
          <a:bodyPr/>
          <a:lstStyle/>
          <a:p>
            <a:r>
              <a:rPr lang="en-US" dirty="0"/>
              <a:t>Click to edit Master title style</a:t>
            </a:r>
          </a:p>
        </p:txBody>
      </p:sp>
      <p:sp>
        <p:nvSpPr>
          <p:cNvPr id="8" name="Content Placeholder 5"/>
          <p:cNvSpPr>
            <a:spLocks noGrp="1"/>
          </p:cNvSpPr>
          <p:nvPr>
            <p:ph sz="quarter" idx="19"/>
          </p:nvPr>
        </p:nvSpPr>
        <p:spPr>
          <a:xfrm>
            <a:off x="6096000" y="1828802"/>
            <a:ext cx="5715000" cy="4689475"/>
          </a:xfrm>
        </p:spPr>
        <p:txBody>
          <a:bodyPr>
            <a:normAutofit/>
          </a:bodyPr>
          <a:lstStyle>
            <a:lvl1pPr>
              <a:defRPr sz="2400"/>
            </a:lvl1pPr>
            <a:lvl2pPr>
              <a:spcAft>
                <a:spcPts val="1200"/>
              </a:spcAft>
              <a:defRPr sz="2000"/>
            </a:lvl2pPr>
            <a:lvl3pPr marL="514338" indent="-230182">
              <a:buFont typeface="Graphik" panose="020B0503030202060203" pitchFamily="34" charset="0"/>
              <a:buChar char="–"/>
              <a:defRPr sz="1600"/>
            </a:lvl3pPr>
            <a:lvl5pPr marL="857229" indent="-177796">
              <a:buFont typeface="Graphik" panose="020B0503030202060203" pitchFamily="34" charset="0"/>
              <a:buChar char="–"/>
              <a:defRPr/>
            </a:lvl5pPr>
          </a:lstStyle>
          <a:p>
            <a:pPr lvl="0"/>
            <a:r>
              <a:rPr lang="en-US" dirty="0"/>
              <a:t>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242933657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Long Headline Only">
    <p:spTree>
      <p:nvGrpSpPr>
        <p:cNvPr id="1" name=""/>
        <p:cNvGrpSpPr/>
        <p:nvPr/>
      </p:nvGrpSpPr>
      <p:grpSpPr>
        <a:xfrm>
          <a:off x="0" y="0"/>
          <a:ext cx="0" cy="0"/>
          <a:chOff x="0" y="0"/>
          <a:chExt cx="0" cy="0"/>
        </a:xfrm>
      </p:grpSpPr>
      <p:sp>
        <p:nvSpPr>
          <p:cNvPr id="7" name="Footer Placeholder 6"/>
          <p:cNvSpPr>
            <a:spLocks noGrp="1"/>
          </p:cNvSpPr>
          <p:nvPr>
            <p:ph type="ftr" sz="quarter" idx="16"/>
          </p:nvPr>
        </p:nvSpPr>
        <p:spPr/>
        <p:txBody>
          <a:bodyPr/>
          <a:lstStyle/>
          <a:p>
            <a:r>
              <a:rPr lang="en-US"/>
              <a:t>Copyright © 2019 Accenture. All rights reserved.</a:t>
            </a:r>
            <a:endParaRPr lang="en-US" dirty="0"/>
          </a:p>
        </p:txBody>
      </p:sp>
      <p:sp>
        <p:nvSpPr>
          <p:cNvPr id="10" name="Slide Number Placeholder 9"/>
          <p:cNvSpPr>
            <a:spLocks noGrp="1"/>
          </p:cNvSpPr>
          <p:nvPr>
            <p:ph type="sldNum" sz="quarter" idx="17"/>
          </p:nvPr>
        </p:nvSpPr>
        <p:spPr/>
        <p:txBody>
          <a:bodyPr/>
          <a:lstStyle/>
          <a:p>
            <a:fld id="{4F9AC08D-23A9-440E-BCB9-AA1E9877CC38}" type="slidenum">
              <a:rPr lang="en-US" smtClean="0"/>
              <a:pPr/>
              <a:t>‹#›</a:t>
            </a:fld>
            <a:endParaRPr lang="en-US"/>
          </a:p>
        </p:txBody>
      </p:sp>
      <p:sp>
        <p:nvSpPr>
          <p:cNvPr id="11" name="Title 10"/>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0068592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with footers">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p:txBody>
          <a:bodyPr/>
          <a:lstStyle/>
          <a:p>
            <a:r>
              <a:rPr lang="en-US"/>
              <a:t>Copyright © 2019 Accenture. All rights reserved.</a:t>
            </a:r>
            <a:endParaRPr lang="en-US" dirty="0"/>
          </a:p>
        </p:txBody>
      </p:sp>
      <p:sp>
        <p:nvSpPr>
          <p:cNvPr id="7" name="Slide Number Placeholder 6"/>
          <p:cNvSpPr>
            <a:spLocks noGrp="1"/>
          </p:cNvSpPr>
          <p:nvPr>
            <p:ph type="sldNum" sz="quarter" idx="12"/>
          </p:nvPr>
        </p:nvSpPr>
        <p:spPr/>
        <p:txBody>
          <a:bodyPr/>
          <a:lstStyle/>
          <a:p>
            <a:fld id="{4F9AC08D-23A9-440E-BCB9-AA1E9877CC38}" type="slidenum">
              <a:rPr lang="en-US" smtClean="0"/>
              <a:pPr/>
              <a:t>‹#›</a:t>
            </a:fld>
            <a:endParaRPr lang="en-US"/>
          </a:p>
        </p:txBody>
      </p:sp>
    </p:spTree>
    <p:extLst>
      <p:ext uri="{BB962C8B-B14F-4D97-AF65-F5344CB8AC3E}">
        <p14:creationId xmlns:p14="http://schemas.microsoft.com/office/powerpoint/2010/main" val="311060719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Divider: Black">
    <p:bg>
      <p:bgPr>
        <a:solidFill>
          <a:srgbClr val="460073"/>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81001" y="571500"/>
            <a:ext cx="8572500" cy="2971800"/>
          </a:xfrm>
        </p:spPr>
        <p:txBody>
          <a:bodyPr tIns="0" anchor="t" anchorCtr="0">
            <a:noAutofit/>
          </a:bodyPr>
          <a:lstStyle>
            <a:lvl1pPr algn="l">
              <a:lnSpc>
                <a:spcPct val="70000"/>
              </a:lnSpc>
              <a:defRPr sz="8000" spc="-150" baseline="0">
                <a:latin typeface="Graphik Black" panose="020B0A03030202060203" pitchFamily="34" charset="0"/>
              </a:defRPr>
            </a:lvl1pPr>
          </a:lstStyle>
          <a:p>
            <a:r>
              <a:rPr lang="en-US" dirty="0"/>
              <a:t>Click to EDIT TITLE</a:t>
            </a:r>
          </a:p>
        </p:txBody>
      </p:sp>
      <p:sp>
        <p:nvSpPr>
          <p:cNvPr id="8" name="Text Placeholder 7"/>
          <p:cNvSpPr>
            <a:spLocks noGrp="1"/>
          </p:cNvSpPr>
          <p:nvPr>
            <p:ph type="body" sz="quarter" idx="13" hasCustomPrompt="1"/>
          </p:nvPr>
        </p:nvSpPr>
        <p:spPr>
          <a:xfrm>
            <a:off x="380999" y="3543300"/>
            <a:ext cx="8572501" cy="3162300"/>
          </a:xfrm>
        </p:spPr>
        <p:txBody>
          <a:bodyPr>
            <a:noAutofit/>
          </a:bodyPr>
          <a:lstStyle>
            <a:lvl1pPr marL="0" indent="0">
              <a:lnSpc>
                <a:spcPct val="65000"/>
              </a:lnSpc>
              <a:spcAft>
                <a:spcPts val="600"/>
              </a:spcAft>
              <a:defRPr sz="4400" b="1" spc="-150" baseline="0">
                <a:latin typeface="+mn-lt"/>
              </a:defRPr>
            </a:lvl1pPr>
            <a:lvl2pPr marL="0" indent="0">
              <a:lnSpc>
                <a:spcPct val="100000"/>
              </a:lnSpc>
              <a:spcAft>
                <a:spcPts val="600"/>
              </a:spcAft>
              <a:defRPr sz="4400" b="0" cap="none" baseline="0">
                <a:latin typeface="+mn-lt"/>
              </a:defRPr>
            </a:lvl2pPr>
            <a:lvl3pPr marL="0" indent="0">
              <a:lnSpc>
                <a:spcPct val="100000"/>
              </a:lnSpc>
              <a:spcAft>
                <a:spcPts val="600"/>
              </a:spcAft>
              <a:defRPr sz="2800" b="0" cap="none" baseline="0">
                <a:latin typeface="+mn-lt"/>
              </a:defRPr>
            </a:lvl3pPr>
            <a:lvl4pPr marL="0" indent="0">
              <a:lnSpc>
                <a:spcPct val="100000"/>
              </a:lnSpc>
              <a:spcAft>
                <a:spcPts val="600"/>
              </a:spcAft>
              <a:buNone/>
              <a:defRPr sz="2000" b="0" cap="none" baseline="0">
                <a:latin typeface="+mn-lt"/>
              </a:defRPr>
            </a:lvl4pPr>
            <a:lvl5pPr marL="0" indent="0">
              <a:lnSpc>
                <a:spcPct val="100000"/>
              </a:lnSpc>
              <a:spcAft>
                <a:spcPts val="600"/>
              </a:spcAft>
              <a:buNone/>
              <a:defRPr sz="1200" b="0" cap="none" baseline="0">
                <a:latin typeface="+mn-lt"/>
              </a:defRPr>
            </a:lvl5pPr>
            <a:lvl7pPr>
              <a:defRPr b="1">
                <a:latin typeface="+mn-lt"/>
              </a:defRPr>
            </a:lvl7pPr>
            <a:lvl8pPr>
              <a:defRPr>
                <a:latin typeface="+mn-lt"/>
              </a:defRPr>
            </a:lvl8pPr>
            <a:lvl9pPr>
              <a:defRPr>
                <a:latin typeface="+mn-lt"/>
              </a:defRPr>
            </a:lvl9pPr>
          </a:lstStyle>
          <a:p>
            <a:pPr lvl="0"/>
            <a:r>
              <a:rPr lang="en-US" dirty="0" err="1"/>
              <a:t>fIrst</a:t>
            </a:r>
            <a:r>
              <a:rPr lang="en-US" dirty="0"/>
              <a:t> level</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83596411"/>
      </p:ext>
    </p:extLst>
  </p:cSld>
  <p:clrMapOvr>
    <a:overrideClrMapping bg1="dk1" tx1="lt1" bg2="dk2" tx2="lt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Title, Subtitle and Content">
    <p:spTree>
      <p:nvGrpSpPr>
        <p:cNvPr id="1" name=""/>
        <p:cNvGrpSpPr/>
        <p:nvPr/>
      </p:nvGrpSpPr>
      <p:grpSpPr>
        <a:xfrm>
          <a:off x="0" y="0"/>
          <a:ext cx="0" cy="0"/>
          <a:chOff x="0" y="0"/>
          <a:chExt cx="0" cy="0"/>
        </a:xfrm>
      </p:grpSpPr>
      <p:sp>
        <p:nvSpPr>
          <p:cNvPr id="2" name="Text Placeholder 7">
            <a:extLst>
              <a:ext uri="{FF2B5EF4-FFF2-40B4-BE49-F238E27FC236}">
                <a16:creationId xmlns:a16="http://schemas.microsoft.com/office/drawing/2014/main" id="{4A93D5D1-5A83-493E-8356-D7596BA37989}"/>
              </a:ext>
            </a:extLst>
          </p:cNvPr>
          <p:cNvSpPr txBox="1">
            <a:spLocks noGrp="1"/>
          </p:cNvSpPr>
          <p:nvPr>
            <p:ph type="body" idx="4294967295"/>
          </p:nvPr>
        </p:nvSpPr>
        <p:spPr>
          <a:xfrm>
            <a:off x="381003" y="750274"/>
            <a:ext cx="11430000" cy="890954"/>
          </a:xfrm>
        </p:spPr>
        <p:txBody>
          <a:bodyPr/>
          <a:lstStyle>
            <a:lvl1pPr marL="0">
              <a:spcAft>
                <a:spcPts val="0"/>
              </a:spcAft>
              <a:defRPr sz="2000" cap="all"/>
            </a:lvl1pPr>
            <a:lvl2pPr marL="0" indent="0">
              <a:lnSpc>
                <a:spcPct val="90000"/>
              </a:lnSpc>
              <a:spcAft>
                <a:spcPts val="0"/>
              </a:spcAft>
              <a:buNone/>
              <a:defRPr sz="1400" cap="all"/>
            </a:lvl2pPr>
          </a:lstStyle>
          <a:p>
            <a:pPr lvl="0"/>
            <a:r>
              <a:rPr lang="en-US"/>
              <a:t>First subtitle</a:t>
            </a:r>
          </a:p>
          <a:p>
            <a:pPr lvl="1"/>
            <a:r>
              <a:rPr lang="en-US"/>
              <a:t>Second SUBTITLE</a:t>
            </a:r>
          </a:p>
        </p:txBody>
      </p:sp>
      <p:sp>
        <p:nvSpPr>
          <p:cNvPr id="3" name="Date Placeholder 1">
            <a:extLst>
              <a:ext uri="{FF2B5EF4-FFF2-40B4-BE49-F238E27FC236}">
                <a16:creationId xmlns:a16="http://schemas.microsoft.com/office/drawing/2014/main" id="{A684E928-3173-43FC-87E8-045D4D42DC0D}"/>
              </a:ext>
            </a:extLst>
          </p:cNvPr>
          <p:cNvSpPr txBox="1">
            <a:spLocks noGrp="1"/>
          </p:cNvSpPr>
          <p:nvPr>
            <p:ph type="dt" sz="half" idx="7"/>
          </p:nvPr>
        </p:nvSpPr>
        <p:spPr/>
        <p:txBody>
          <a:bodyPr/>
          <a:lstStyle>
            <a:lvl1pPr>
              <a:defRPr/>
            </a:lvl1pPr>
          </a:lstStyle>
          <a:p>
            <a:pPr lvl="0"/>
            <a:endParaRPr lang="en-US"/>
          </a:p>
        </p:txBody>
      </p:sp>
      <p:sp>
        <p:nvSpPr>
          <p:cNvPr id="4" name="Footer Placeholder 6">
            <a:extLst>
              <a:ext uri="{FF2B5EF4-FFF2-40B4-BE49-F238E27FC236}">
                <a16:creationId xmlns:a16="http://schemas.microsoft.com/office/drawing/2014/main" id="{C1672C8E-8F0C-4248-8492-2A425C4AAA22}"/>
              </a:ext>
            </a:extLst>
          </p:cNvPr>
          <p:cNvSpPr txBox="1">
            <a:spLocks noGrp="1"/>
          </p:cNvSpPr>
          <p:nvPr>
            <p:ph type="ftr" sz="quarter" idx="9"/>
          </p:nvPr>
        </p:nvSpPr>
        <p:spPr/>
        <p:txBody>
          <a:bodyPr/>
          <a:lstStyle>
            <a:lvl1pPr>
              <a:defRPr/>
            </a:lvl1pPr>
          </a:lstStyle>
          <a:p>
            <a:pPr lvl="0"/>
            <a:r>
              <a:rPr lang="en-US"/>
              <a:t>Copyright © 2019 Accenture. All rights reserved.</a:t>
            </a:r>
          </a:p>
        </p:txBody>
      </p:sp>
      <p:sp>
        <p:nvSpPr>
          <p:cNvPr id="5" name="Slide Number Placeholder 9">
            <a:extLst>
              <a:ext uri="{FF2B5EF4-FFF2-40B4-BE49-F238E27FC236}">
                <a16:creationId xmlns:a16="http://schemas.microsoft.com/office/drawing/2014/main" id="{FE492500-EF36-47A4-97BE-BEA26763B342}"/>
              </a:ext>
            </a:extLst>
          </p:cNvPr>
          <p:cNvSpPr txBox="1">
            <a:spLocks noGrp="1"/>
          </p:cNvSpPr>
          <p:nvPr>
            <p:ph type="sldNum" sz="quarter" idx="8"/>
          </p:nvPr>
        </p:nvSpPr>
        <p:spPr/>
        <p:txBody>
          <a:bodyPr/>
          <a:lstStyle>
            <a:lvl1pPr>
              <a:defRPr/>
            </a:lvl1pPr>
          </a:lstStyle>
          <a:p>
            <a:pPr lvl="0"/>
            <a:fld id="{6DC82396-0D96-42A8-83EB-0F42D686BCD9}" type="slidenum">
              <a:t>‹#›</a:t>
            </a:fld>
            <a:endParaRPr lang="en-US"/>
          </a:p>
        </p:txBody>
      </p:sp>
      <p:sp>
        <p:nvSpPr>
          <p:cNvPr id="6" name="Title 3">
            <a:extLst>
              <a:ext uri="{FF2B5EF4-FFF2-40B4-BE49-F238E27FC236}">
                <a16:creationId xmlns:a16="http://schemas.microsoft.com/office/drawing/2014/main" id="{3EE95097-570C-4D84-9358-233F17B255A5}"/>
              </a:ext>
            </a:extLst>
          </p:cNvPr>
          <p:cNvSpPr txBox="1">
            <a:spLocks noGrp="1"/>
          </p:cNvSpPr>
          <p:nvPr>
            <p:ph type="title"/>
          </p:nvPr>
        </p:nvSpPr>
        <p:spPr>
          <a:xfrm>
            <a:off x="381003" y="381003"/>
            <a:ext cx="11430000" cy="495303"/>
          </a:xfrm>
        </p:spPr>
        <p:txBody>
          <a:bodyPr/>
          <a:lstStyle>
            <a:lvl1pPr>
              <a:defRPr/>
            </a:lvl1pPr>
          </a:lstStyle>
          <a:p>
            <a:pPr lvl="0"/>
            <a:r>
              <a:rPr lang="en-US"/>
              <a:t>Click to edit Master title style</a:t>
            </a:r>
          </a:p>
        </p:txBody>
      </p:sp>
      <p:sp>
        <p:nvSpPr>
          <p:cNvPr id="7" name="Content Placeholder 11">
            <a:extLst>
              <a:ext uri="{FF2B5EF4-FFF2-40B4-BE49-F238E27FC236}">
                <a16:creationId xmlns:a16="http://schemas.microsoft.com/office/drawing/2014/main" id="{54B0896B-8660-454A-9EA5-370BC034D11B}"/>
              </a:ext>
            </a:extLst>
          </p:cNvPr>
          <p:cNvSpPr txBox="1">
            <a:spLocks noGrp="1"/>
          </p:cNvSpPr>
          <p:nvPr>
            <p:ph idx="4294967295"/>
          </p:nvPr>
        </p:nvSpPr>
        <p:spPr>
          <a:xfrm>
            <a:off x="381003" y="1828800"/>
            <a:ext cx="8572500" cy="4689472"/>
          </a:xfrm>
        </p:spPr>
        <p:txBody>
          <a:bodyPr/>
          <a:lstStyle>
            <a:lvl1pPr>
              <a:defRPr/>
            </a:lvl1pPr>
            <a:lvl2pPr>
              <a:defRPr/>
            </a:lvl2pPr>
            <a:lvl3pPr>
              <a:defRPr/>
            </a:lvl3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14268327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ivider: Whit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81001" y="571500"/>
            <a:ext cx="8572500" cy="2971800"/>
          </a:xfrm>
        </p:spPr>
        <p:txBody>
          <a:bodyPr tIns="0" anchor="t" anchorCtr="0">
            <a:noAutofit/>
          </a:bodyPr>
          <a:lstStyle>
            <a:lvl1pPr algn="l">
              <a:lnSpc>
                <a:spcPct val="70000"/>
              </a:lnSpc>
              <a:defRPr sz="8000" spc="-150" baseline="0">
                <a:latin typeface="Graphik Black" panose="020B0A03030202060203" pitchFamily="34" charset="0"/>
              </a:defRPr>
            </a:lvl1pPr>
          </a:lstStyle>
          <a:p>
            <a:r>
              <a:rPr lang="en-US" dirty="0"/>
              <a:t>Click to EDIT TITLE</a:t>
            </a:r>
          </a:p>
        </p:txBody>
      </p:sp>
      <p:sp>
        <p:nvSpPr>
          <p:cNvPr id="8" name="Text Placeholder 7"/>
          <p:cNvSpPr>
            <a:spLocks noGrp="1"/>
          </p:cNvSpPr>
          <p:nvPr>
            <p:ph type="body" sz="quarter" idx="13" hasCustomPrompt="1"/>
          </p:nvPr>
        </p:nvSpPr>
        <p:spPr>
          <a:xfrm>
            <a:off x="380999" y="3543300"/>
            <a:ext cx="8572501" cy="3162300"/>
          </a:xfrm>
        </p:spPr>
        <p:txBody>
          <a:bodyPr>
            <a:noAutofit/>
          </a:bodyPr>
          <a:lstStyle>
            <a:lvl1pPr marL="0" indent="0">
              <a:lnSpc>
                <a:spcPct val="65000"/>
              </a:lnSpc>
              <a:spcAft>
                <a:spcPts val="600"/>
              </a:spcAft>
              <a:defRPr sz="4400" b="1" spc="-150" baseline="0">
                <a:latin typeface="+mn-lt"/>
              </a:defRPr>
            </a:lvl1pPr>
            <a:lvl2pPr marL="0" indent="0">
              <a:lnSpc>
                <a:spcPct val="100000"/>
              </a:lnSpc>
              <a:spcAft>
                <a:spcPts val="600"/>
              </a:spcAft>
              <a:defRPr sz="4400" b="0" cap="none" baseline="0">
                <a:latin typeface="+mn-lt"/>
              </a:defRPr>
            </a:lvl2pPr>
            <a:lvl3pPr marL="0" indent="0">
              <a:lnSpc>
                <a:spcPct val="100000"/>
              </a:lnSpc>
              <a:spcAft>
                <a:spcPts val="600"/>
              </a:spcAft>
              <a:defRPr sz="2800" b="0" cap="none" baseline="0">
                <a:latin typeface="+mn-lt"/>
              </a:defRPr>
            </a:lvl3pPr>
            <a:lvl4pPr marL="0" indent="0">
              <a:lnSpc>
                <a:spcPct val="100000"/>
              </a:lnSpc>
              <a:spcAft>
                <a:spcPts val="600"/>
              </a:spcAft>
              <a:buNone/>
              <a:defRPr sz="2000" b="0" cap="none" baseline="0">
                <a:latin typeface="+mn-lt"/>
              </a:defRPr>
            </a:lvl4pPr>
            <a:lvl5pPr marL="0" indent="0">
              <a:lnSpc>
                <a:spcPct val="100000"/>
              </a:lnSpc>
              <a:spcAft>
                <a:spcPts val="600"/>
              </a:spcAft>
              <a:buNone/>
              <a:defRPr sz="1200" b="0" cap="none" baseline="0">
                <a:latin typeface="+mn-lt"/>
              </a:defRPr>
            </a:lvl5pPr>
            <a:lvl7pPr>
              <a:defRPr b="1">
                <a:latin typeface="+mn-lt"/>
              </a:defRPr>
            </a:lvl7pPr>
            <a:lvl8pPr>
              <a:defRPr>
                <a:latin typeface="+mn-lt"/>
              </a:defRPr>
            </a:lvl8pPr>
            <a:lvl9pPr>
              <a:defRPr>
                <a:latin typeface="+mn-lt"/>
              </a:defRPr>
            </a:lvl9pPr>
          </a:lstStyle>
          <a:p>
            <a:pPr lvl="0"/>
            <a:r>
              <a:rPr lang="en-US" dirty="0" err="1"/>
              <a:t>fIrst</a:t>
            </a:r>
            <a:r>
              <a:rPr lang="en-US" dirty="0"/>
              <a:t> level</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460689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ivider: Black">
    <p:bg>
      <p:bgPr>
        <a:solidFill>
          <a:srgbClr val="460073"/>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81001" y="571500"/>
            <a:ext cx="8572500" cy="2971800"/>
          </a:xfrm>
        </p:spPr>
        <p:txBody>
          <a:bodyPr tIns="0" anchor="t" anchorCtr="0">
            <a:noAutofit/>
          </a:bodyPr>
          <a:lstStyle>
            <a:lvl1pPr algn="l">
              <a:lnSpc>
                <a:spcPct val="70000"/>
              </a:lnSpc>
              <a:defRPr sz="8000" spc="-150" baseline="0">
                <a:latin typeface="Graphik Black" panose="020B0A03030202060203" pitchFamily="34" charset="0"/>
              </a:defRPr>
            </a:lvl1pPr>
          </a:lstStyle>
          <a:p>
            <a:r>
              <a:rPr lang="en-US" dirty="0"/>
              <a:t>Click to EDIT TITLE</a:t>
            </a:r>
          </a:p>
        </p:txBody>
      </p:sp>
      <p:sp>
        <p:nvSpPr>
          <p:cNvPr id="8" name="Text Placeholder 7"/>
          <p:cNvSpPr>
            <a:spLocks noGrp="1"/>
          </p:cNvSpPr>
          <p:nvPr>
            <p:ph type="body" sz="quarter" idx="13" hasCustomPrompt="1"/>
          </p:nvPr>
        </p:nvSpPr>
        <p:spPr>
          <a:xfrm>
            <a:off x="380999" y="3543300"/>
            <a:ext cx="8572501" cy="3162300"/>
          </a:xfrm>
        </p:spPr>
        <p:txBody>
          <a:bodyPr>
            <a:noAutofit/>
          </a:bodyPr>
          <a:lstStyle>
            <a:lvl1pPr marL="0" indent="0">
              <a:lnSpc>
                <a:spcPct val="65000"/>
              </a:lnSpc>
              <a:spcAft>
                <a:spcPts val="600"/>
              </a:spcAft>
              <a:defRPr sz="4400" b="1" spc="-150" baseline="0">
                <a:latin typeface="+mn-lt"/>
              </a:defRPr>
            </a:lvl1pPr>
            <a:lvl2pPr marL="0" indent="0">
              <a:lnSpc>
                <a:spcPct val="100000"/>
              </a:lnSpc>
              <a:spcAft>
                <a:spcPts val="600"/>
              </a:spcAft>
              <a:defRPr sz="4400" b="0" cap="none" baseline="0">
                <a:latin typeface="+mn-lt"/>
              </a:defRPr>
            </a:lvl2pPr>
            <a:lvl3pPr marL="0" indent="0">
              <a:lnSpc>
                <a:spcPct val="100000"/>
              </a:lnSpc>
              <a:spcAft>
                <a:spcPts val="600"/>
              </a:spcAft>
              <a:defRPr sz="2800" b="0" cap="none" baseline="0">
                <a:latin typeface="+mn-lt"/>
              </a:defRPr>
            </a:lvl3pPr>
            <a:lvl4pPr marL="0" indent="0">
              <a:lnSpc>
                <a:spcPct val="100000"/>
              </a:lnSpc>
              <a:spcAft>
                <a:spcPts val="600"/>
              </a:spcAft>
              <a:buNone/>
              <a:defRPr sz="2000" b="0" cap="none" baseline="0">
                <a:latin typeface="+mn-lt"/>
              </a:defRPr>
            </a:lvl4pPr>
            <a:lvl5pPr marL="0" indent="0">
              <a:lnSpc>
                <a:spcPct val="100000"/>
              </a:lnSpc>
              <a:spcAft>
                <a:spcPts val="600"/>
              </a:spcAft>
              <a:buNone/>
              <a:defRPr sz="1200" b="0" cap="none" baseline="0">
                <a:latin typeface="+mn-lt"/>
              </a:defRPr>
            </a:lvl5pPr>
            <a:lvl7pPr>
              <a:defRPr b="1">
                <a:latin typeface="+mn-lt"/>
              </a:defRPr>
            </a:lvl7pPr>
            <a:lvl8pPr>
              <a:defRPr>
                <a:latin typeface="+mn-lt"/>
              </a:defRPr>
            </a:lvl8pPr>
            <a:lvl9pPr>
              <a:defRPr>
                <a:latin typeface="+mn-lt"/>
              </a:defRPr>
            </a:lvl9pPr>
          </a:lstStyle>
          <a:p>
            <a:pPr lvl="0"/>
            <a:r>
              <a:rPr lang="en-US" dirty="0" err="1"/>
              <a:t>fIrst</a:t>
            </a:r>
            <a:r>
              <a:rPr lang="en-US" dirty="0"/>
              <a:t> level</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32161959"/>
      </p:ext>
    </p:extLst>
  </p:cSld>
  <p:clrMapOvr>
    <a:overrideClrMapping bg1="dk1" tx1="lt1" bg2="dk2" tx2="lt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Title, Subtitle and Content">
    <p:spTree>
      <p:nvGrpSpPr>
        <p:cNvPr id="1" name=""/>
        <p:cNvGrpSpPr/>
        <p:nvPr/>
      </p:nvGrpSpPr>
      <p:grpSpPr>
        <a:xfrm>
          <a:off x="0" y="0"/>
          <a:ext cx="0" cy="0"/>
          <a:chOff x="0" y="0"/>
          <a:chExt cx="0" cy="0"/>
        </a:xfrm>
      </p:grpSpPr>
      <p:sp>
        <p:nvSpPr>
          <p:cNvPr id="2" name="Text Placeholder 7">
            <a:extLst>
              <a:ext uri="{FF2B5EF4-FFF2-40B4-BE49-F238E27FC236}">
                <a16:creationId xmlns:a16="http://schemas.microsoft.com/office/drawing/2014/main" id="{4A93D5D1-5A83-493E-8356-D7596BA37989}"/>
              </a:ext>
            </a:extLst>
          </p:cNvPr>
          <p:cNvSpPr txBox="1">
            <a:spLocks noGrp="1"/>
          </p:cNvSpPr>
          <p:nvPr>
            <p:ph type="body" idx="4294967295"/>
          </p:nvPr>
        </p:nvSpPr>
        <p:spPr>
          <a:xfrm>
            <a:off x="381003" y="750274"/>
            <a:ext cx="11430000" cy="890954"/>
          </a:xfrm>
        </p:spPr>
        <p:txBody>
          <a:bodyPr/>
          <a:lstStyle>
            <a:lvl1pPr marL="0">
              <a:spcAft>
                <a:spcPts val="0"/>
              </a:spcAft>
              <a:defRPr sz="2000" cap="all"/>
            </a:lvl1pPr>
            <a:lvl2pPr marL="0" indent="0">
              <a:lnSpc>
                <a:spcPct val="90000"/>
              </a:lnSpc>
              <a:spcAft>
                <a:spcPts val="0"/>
              </a:spcAft>
              <a:buNone/>
              <a:defRPr sz="1400" cap="all"/>
            </a:lvl2pPr>
          </a:lstStyle>
          <a:p>
            <a:pPr lvl="0"/>
            <a:r>
              <a:rPr lang="en-US"/>
              <a:t>First subtitle</a:t>
            </a:r>
          </a:p>
          <a:p>
            <a:pPr lvl="1"/>
            <a:r>
              <a:rPr lang="en-US"/>
              <a:t>Second SUBTITLE</a:t>
            </a:r>
          </a:p>
        </p:txBody>
      </p:sp>
      <p:sp>
        <p:nvSpPr>
          <p:cNvPr id="3" name="Date Placeholder 1">
            <a:extLst>
              <a:ext uri="{FF2B5EF4-FFF2-40B4-BE49-F238E27FC236}">
                <a16:creationId xmlns:a16="http://schemas.microsoft.com/office/drawing/2014/main" id="{A684E928-3173-43FC-87E8-045D4D42DC0D}"/>
              </a:ext>
            </a:extLst>
          </p:cNvPr>
          <p:cNvSpPr txBox="1">
            <a:spLocks noGrp="1"/>
          </p:cNvSpPr>
          <p:nvPr>
            <p:ph type="dt" sz="half" idx="7"/>
          </p:nvPr>
        </p:nvSpPr>
        <p:spPr/>
        <p:txBody>
          <a:bodyPr/>
          <a:lstStyle>
            <a:lvl1pPr>
              <a:defRPr/>
            </a:lvl1pPr>
          </a:lstStyle>
          <a:p>
            <a:pPr lvl="0"/>
            <a:endParaRPr lang="en-US"/>
          </a:p>
        </p:txBody>
      </p:sp>
      <p:sp>
        <p:nvSpPr>
          <p:cNvPr id="4" name="Footer Placeholder 6">
            <a:extLst>
              <a:ext uri="{FF2B5EF4-FFF2-40B4-BE49-F238E27FC236}">
                <a16:creationId xmlns:a16="http://schemas.microsoft.com/office/drawing/2014/main" id="{C1672C8E-8F0C-4248-8492-2A425C4AAA22}"/>
              </a:ext>
            </a:extLst>
          </p:cNvPr>
          <p:cNvSpPr txBox="1">
            <a:spLocks noGrp="1"/>
          </p:cNvSpPr>
          <p:nvPr>
            <p:ph type="ftr" sz="quarter" idx="9"/>
          </p:nvPr>
        </p:nvSpPr>
        <p:spPr/>
        <p:txBody>
          <a:bodyPr/>
          <a:lstStyle>
            <a:lvl1pPr>
              <a:defRPr/>
            </a:lvl1pPr>
          </a:lstStyle>
          <a:p>
            <a:pPr lvl="0"/>
            <a:r>
              <a:rPr lang="en-US"/>
              <a:t>Copyright © 2019 Accenture. All rights reserved.</a:t>
            </a:r>
          </a:p>
        </p:txBody>
      </p:sp>
      <p:sp>
        <p:nvSpPr>
          <p:cNvPr id="5" name="Slide Number Placeholder 9">
            <a:extLst>
              <a:ext uri="{FF2B5EF4-FFF2-40B4-BE49-F238E27FC236}">
                <a16:creationId xmlns:a16="http://schemas.microsoft.com/office/drawing/2014/main" id="{FE492500-EF36-47A4-97BE-BEA26763B342}"/>
              </a:ext>
            </a:extLst>
          </p:cNvPr>
          <p:cNvSpPr txBox="1">
            <a:spLocks noGrp="1"/>
          </p:cNvSpPr>
          <p:nvPr>
            <p:ph type="sldNum" sz="quarter" idx="8"/>
          </p:nvPr>
        </p:nvSpPr>
        <p:spPr/>
        <p:txBody>
          <a:bodyPr/>
          <a:lstStyle>
            <a:lvl1pPr>
              <a:defRPr/>
            </a:lvl1pPr>
          </a:lstStyle>
          <a:p>
            <a:pPr lvl="0"/>
            <a:fld id="{6DC82396-0D96-42A8-83EB-0F42D686BCD9}" type="slidenum">
              <a:t>‹#›</a:t>
            </a:fld>
            <a:endParaRPr lang="en-US"/>
          </a:p>
        </p:txBody>
      </p:sp>
      <p:sp>
        <p:nvSpPr>
          <p:cNvPr id="6" name="Title 3">
            <a:extLst>
              <a:ext uri="{FF2B5EF4-FFF2-40B4-BE49-F238E27FC236}">
                <a16:creationId xmlns:a16="http://schemas.microsoft.com/office/drawing/2014/main" id="{3EE95097-570C-4D84-9358-233F17B255A5}"/>
              </a:ext>
            </a:extLst>
          </p:cNvPr>
          <p:cNvSpPr txBox="1">
            <a:spLocks noGrp="1"/>
          </p:cNvSpPr>
          <p:nvPr>
            <p:ph type="title"/>
          </p:nvPr>
        </p:nvSpPr>
        <p:spPr>
          <a:xfrm>
            <a:off x="381003" y="381003"/>
            <a:ext cx="11430000" cy="495303"/>
          </a:xfrm>
        </p:spPr>
        <p:txBody>
          <a:bodyPr/>
          <a:lstStyle>
            <a:lvl1pPr>
              <a:defRPr/>
            </a:lvl1pPr>
          </a:lstStyle>
          <a:p>
            <a:pPr lvl="0"/>
            <a:r>
              <a:rPr lang="en-US"/>
              <a:t>Click to edit Master title style</a:t>
            </a:r>
          </a:p>
        </p:txBody>
      </p:sp>
      <p:sp>
        <p:nvSpPr>
          <p:cNvPr id="7" name="Content Placeholder 11">
            <a:extLst>
              <a:ext uri="{FF2B5EF4-FFF2-40B4-BE49-F238E27FC236}">
                <a16:creationId xmlns:a16="http://schemas.microsoft.com/office/drawing/2014/main" id="{54B0896B-8660-454A-9EA5-370BC034D11B}"/>
              </a:ext>
            </a:extLst>
          </p:cNvPr>
          <p:cNvSpPr txBox="1">
            <a:spLocks noGrp="1"/>
          </p:cNvSpPr>
          <p:nvPr>
            <p:ph idx="4294967295"/>
          </p:nvPr>
        </p:nvSpPr>
        <p:spPr>
          <a:xfrm>
            <a:off x="381003" y="1828800"/>
            <a:ext cx="8572500" cy="4689472"/>
          </a:xfrm>
        </p:spPr>
        <p:txBody>
          <a:bodyPr/>
          <a:lstStyle>
            <a:lvl1pPr>
              <a:defRPr/>
            </a:lvl1pPr>
            <a:lvl2pPr>
              <a:defRPr/>
            </a:lvl2pPr>
            <a:lvl3pPr>
              <a:defRPr/>
            </a:lvl3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7304670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Master: Black">
    <p:bg>
      <p:bgPr>
        <a:solidFill>
          <a:srgbClr val="460073"/>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81001" y="457200"/>
            <a:ext cx="5714999" cy="3086100"/>
          </a:xfrm>
        </p:spPr>
        <p:txBody>
          <a:bodyPr tIns="0" anchor="t" anchorCtr="0">
            <a:noAutofit/>
          </a:bodyPr>
          <a:lstStyle>
            <a:lvl1pPr algn="l">
              <a:lnSpc>
                <a:spcPct val="70000"/>
              </a:lnSpc>
              <a:defRPr sz="6000">
                <a:solidFill>
                  <a:schemeClr val="tx1"/>
                </a:solidFill>
                <a:latin typeface="Graphik Black" panose="020B0A03030202060203" pitchFamily="34" charset="0"/>
              </a:defRPr>
            </a:lvl1pPr>
          </a:lstStyle>
          <a:p>
            <a:r>
              <a:rPr lang="en-US" dirty="0"/>
              <a:t>Click to edit title</a:t>
            </a:r>
          </a:p>
        </p:txBody>
      </p:sp>
      <p:sp>
        <p:nvSpPr>
          <p:cNvPr id="8" name="Text Placeholder 7"/>
          <p:cNvSpPr>
            <a:spLocks noGrp="1"/>
          </p:cNvSpPr>
          <p:nvPr>
            <p:ph type="body" sz="quarter" idx="13" hasCustomPrompt="1"/>
          </p:nvPr>
        </p:nvSpPr>
        <p:spPr>
          <a:xfrm>
            <a:off x="381000" y="3543302"/>
            <a:ext cx="5715000" cy="3162299"/>
          </a:xfrm>
        </p:spPr>
        <p:txBody>
          <a:bodyPr>
            <a:noAutofit/>
          </a:bodyPr>
          <a:lstStyle>
            <a:lvl1pPr marL="0" indent="0">
              <a:lnSpc>
                <a:spcPct val="70000"/>
              </a:lnSpc>
              <a:defRPr sz="4000" b="1" baseline="0">
                <a:solidFill>
                  <a:schemeClr val="tx1"/>
                </a:solidFill>
                <a:latin typeface="+mn-lt"/>
              </a:defRPr>
            </a:lvl1pPr>
            <a:lvl2pPr marL="0" indent="0">
              <a:lnSpc>
                <a:spcPct val="100000"/>
              </a:lnSpc>
              <a:spcAft>
                <a:spcPts val="0"/>
              </a:spcAft>
              <a:defRPr sz="2400" b="0" cap="none" baseline="0">
                <a:solidFill>
                  <a:schemeClr val="tx1"/>
                </a:solidFill>
                <a:latin typeface="+mn-lt"/>
              </a:defRPr>
            </a:lvl2pPr>
            <a:lvl3pPr marL="0" indent="0">
              <a:lnSpc>
                <a:spcPct val="100000"/>
              </a:lnSpc>
              <a:spcAft>
                <a:spcPts val="0"/>
              </a:spcAft>
              <a:defRPr sz="1800" b="0" cap="none" baseline="0">
                <a:solidFill>
                  <a:schemeClr val="tx1"/>
                </a:solidFill>
                <a:latin typeface="+mn-lt"/>
              </a:defRPr>
            </a:lvl3pPr>
            <a:lvl4pPr marL="0" indent="0">
              <a:lnSpc>
                <a:spcPct val="100000"/>
              </a:lnSpc>
              <a:buNone/>
              <a:defRPr sz="1800" b="0" cap="none" baseline="0">
                <a:solidFill>
                  <a:schemeClr val="tx1"/>
                </a:solidFill>
                <a:latin typeface="+mn-lt"/>
              </a:defRPr>
            </a:lvl4pPr>
            <a:lvl5pPr marL="0" indent="0">
              <a:lnSpc>
                <a:spcPct val="100000"/>
              </a:lnSpc>
              <a:buNone/>
              <a:defRPr sz="1800" b="0" cap="none" baseline="0">
                <a:solidFill>
                  <a:schemeClr val="tx1"/>
                </a:solidFill>
                <a:latin typeface="+mn-lt"/>
              </a:defRPr>
            </a:lvl5pPr>
            <a:lvl6pPr marL="339717" indent="0">
              <a:buNone/>
              <a:defRPr/>
            </a:lvl6pPr>
            <a:lvl7pPr>
              <a:defRPr/>
            </a:lvl7pPr>
            <a:lvl8pPr>
              <a:defRPr/>
            </a:lvl8pPr>
          </a:lstStyle>
          <a:p>
            <a:pPr lvl="0"/>
            <a:r>
              <a:rPr lang="en-US" dirty="0"/>
              <a:t>subtitle</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14" name="Group 13"/>
          <p:cNvGrpSpPr>
            <a:grpSpLocks noChangeAspect="1"/>
          </p:cNvGrpSpPr>
          <p:nvPr userDrawn="1"/>
        </p:nvGrpSpPr>
        <p:grpSpPr>
          <a:xfrm>
            <a:off x="9554578" y="5833249"/>
            <a:ext cx="2256422" cy="605651"/>
            <a:chOff x="9638475" y="1219200"/>
            <a:chExt cx="1389888" cy="373063"/>
          </a:xfrm>
        </p:grpSpPr>
        <p:pic>
          <p:nvPicPr>
            <p:cNvPr id="15" name="Picture 14"/>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9638475" y="1372165"/>
              <a:ext cx="1389888" cy="220098"/>
            </a:xfrm>
            <a:prstGeom prst="rect">
              <a:avLst/>
            </a:prstGeom>
          </p:spPr>
        </p:pic>
        <p:sp>
          <p:nvSpPr>
            <p:cNvPr id="16" name="Freeform 5"/>
            <p:cNvSpPr>
              <a:spLocks/>
            </p:cNvSpPr>
            <p:nvPr/>
          </p:nvSpPr>
          <p:spPr bwMode="auto">
            <a:xfrm>
              <a:off x="10448925" y="1219200"/>
              <a:ext cx="136525" cy="147638"/>
            </a:xfrm>
            <a:custGeom>
              <a:avLst/>
              <a:gdLst>
                <a:gd name="T0" fmla="*/ 0 w 86"/>
                <a:gd name="T1" fmla="*/ 66 h 93"/>
                <a:gd name="T2" fmla="*/ 50 w 86"/>
                <a:gd name="T3" fmla="*/ 47 h 93"/>
                <a:gd name="T4" fmla="*/ 0 w 86"/>
                <a:gd name="T5" fmla="*/ 27 h 93"/>
                <a:gd name="T6" fmla="*/ 0 w 86"/>
                <a:gd name="T7" fmla="*/ 0 h 93"/>
                <a:gd name="T8" fmla="*/ 86 w 86"/>
                <a:gd name="T9" fmla="*/ 35 h 93"/>
                <a:gd name="T10" fmla="*/ 86 w 86"/>
                <a:gd name="T11" fmla="*/ 57 h 93"/>
                <a:gd name="T12" fmla="*/ 0 w 86"/>
                <a:gd name="T13" fmla="*/ 93 h 93"/>
                <a:gd name="T14" fmla="*/ 0 w 86"/>
                <a:gd name="T15" fmla="*/ 66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 h="93">
                  <a:moveTo>
                    <a:pt x="0" y="66"/>
                  </a:moveTo>
                  <a:lnTo>
                    <a:pt x="50" y="47"/>
                  </a:lnTo>
                  <a:lnTo>
                    <a:pt x="0" y="27"/>
                  </a:lnTo>
                  <a:lnTo>
                    <a:pt x="0" y="0"/>
                  </a:lnTo>
                  <a:lnTo>
                    <a:pt x="86" y="35"/>
                  </a:lnTo>
                  <a:lnTo>
                    <a:pt x="86" y="57"/>
                  </a:lnTo>
                  <a:lnTo>
                    <a:pt x="0" y="93"/>
                  </a:lnTo>
                  <a:lnTo>
                    <a:pt x="0" y="6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10" name="Picture 9">
            <a:extLst>
              <a:ext uri="{FF2B5EF4-FFF2-40B4-BE49-F238E27FC236}">
                <a16:creationId xmlns:a16="http://schemas.microsoft.com/office/drawing/2014/main" id="{DA33B9B6-4A4F-4E1B-A8B0-C068D42685C9}"/>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7447741" y="937418"/>
            <a:ext cx="4309200" cy="4524660"/>
          </a:xfrm>
          <a:prstGeom prst="rect">
            <a:avLst/>
          </a:prstGeom>
        </p:spPr>
      </p:pic>
    </p:spTree>
    <p:extLst>
      <p:ext uri="{BB962C8B-B14F-4D97-AF65-F5344CB8AC3E}">
        <p14:creationId xmlns:p14="http://schemas.microsoft.com/office/powerpoint/2010/main" val="202870064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2" pos="3840" userDrawn="1">
          <p15:clr>
            <a:srgbClr val="FBAE40"/>
          </p15:clr>
        </p15:guide>
        <p15:guide id="3" pos="6024"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Master: White Centered 1">
    <p:bg>
      <p:bgPr>
        <a:solidFill>
          <a:schemeClr val="bg1"/>
        </a:solidFill>
        <a:effectLst/>
      </p:bgPr>
    </p:bg>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7856C36D-F467-4AE5-BC3E-D7E1740504A7}"/>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3886960" y="939257"/>
            <a:ext cx="4309200" cy="4524660"/>
          </a:xfrm>
          <a:prstGeom prst="rect">
            <a:avLst/>
          </a:prstGeom>
        </p:spPr>
      </p:pic>
      <p:grpSp>
        <p:nvGrpSpPr>
          <p:cNvPr id="10" name="Group 9"/>
          <p:cNvGrpSpPr>
            <a:grpSpLocks noChangeAspect="1"/>
          </p:cNvGrpSpPr>
          <p:nvPr userDrawn="1"/>
        </p:nvGrpSpPr>
        <p:grpSpPr>
          <a:xfrm>
            <a:off x="9559232" y="5846780"/>
            <a:ext cx="2250858" cy="604157"/>
            <a:chOff x="9563100" y="1673029"/>
            <a:chExt cx="1389888" cy="373063"/>
          </a:xfrm>
        </p:grpSpPr>
        <p:pic>
          <p:nvPicPr>
            <p:cNvPr id="11" name="Picture 10"/>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9563100" y="1825994"/>
              <a:ext cx="1389888" cy="220098"/>
            </a:xfrm>
            <a:prstGeom prst="rect">
              <a:avLst/>
            </a:prstGeom>
          </p:spPr>
        </p:pic>
        <p:sp>
          <p:nvSpPr>
            <p:cNvPr id="12" name="Freeform 5"/>
            <p:cNvSpPr>
              <a:spLocks/>
            </p:cNvSpPr>
            <p:nvPr/>
          </p:nvSpPr>
          <p:spPr bwMode="auto">
            <a:xfrm>
              <a:off x="10373550" y="1673029"/>
              <a:ext cx="136525" cy="147638"/>
            </a:xfrm>
            <a:custGeom>
              <a:avLst/>
              <a:gdLst>
                <a:gd name="T0" fmla="*/ 0 w 86"/>
                <a:gd name="T1" fmla="*/ 66 h 93"/>
                <a:gd name="T2" fmla="*/ 50 w 86"/>
                <a:gd name="T3" fmla="*/ 47 h 93"/>
                <a:gd name="T4" fmla="*/ 0 w 86"/>
                <a:gd name="T5" fmla="*/ 27 h 93"/>
                <a:gd name="T6" fmla="*/ 0 w 86"/>
                <a:gd name="T7" fmla="*/ 0 h 93"/>
                <a:gd name="T8" fmla="*/ 86 w 86"/>
                <a:gd name="T9" fmla="*/ 35 h 93"/>
                <a:gd name="T10" fmla="*/ 86 w 86"/>
                <a:gd name="T11" fmla="*/ 57 h 93"/>
                <a:gd name="T12" fmla="*/ 0 w 86"/>
                <a:gd name="T13" fmla="*/ 93 h 93"/>
                <a:gd name="T14" fmla="*/ 0 w 86"/>
                <a:gd name="T15" fmla="*/ 66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 h="93">
                  <a:moveTo>
                    <a:pt x="0" y="66"/>
                  </a:moveTo>
                  <a:lnTo>
                    <a:pt x="50" y="47"/>
                  </a:lnTo>
                  <a:lnTo>
                    <a:pt x="0" y="27"/>
                  </a:lnTo>
                  <a:lnTo>
                    <a:pt x="0" y="0"/>
                  </a:lnTo>
                  <a:lnTo>
                    <a:pt x="86" y="35"/>
                  </a:lnTo>
                  <a:lnTo>
                    <a:pt x="86" y="57"/>
                  </a:lnTo>
                  <a:lnTo>
                    <a:pt x="0" y="93"/>
                  </a:lnTo>
                  <a:lnTo>
                    <a:pt x="0" y="66"/>
                  </a:lnTo>
                  <a:close/>
                </a:path>
              </a:pathLst>
            </a:custGeom>
            <a:solidFill>
              <a:srgbClr val="A1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 name="Title 1"/>
          <p:cNvSpPr>
            <a:spLocks noGrp="1"/>
          </p:cNvSpPr>
          <p:nvPr>
            <p:ph type="ctrTitle" hasCustomPrompt="1"/>
          </p:nvPr>
        </p:nvSpPr>
        <p:spPr>
          <a:xfrm>
            <a:off x="1849582" y="1936373"/>
            <a:ext cx="4246418" cy="2767405"/>
          </a:xfrm>
        </p:spPr>
        <p:txBody>
          <a:bodyPr tIns="0" anchor="t" anchorCtr="0">
            <a:noAutofit/>
          </a:bodyPr>
          <a:lstStyle>
            <a:lvl1pPr algn="l">
              <a:lnSpc>
                <a:spcPct val="70000"/>
              </a:lnSpc>
              <a:defRPr sz="6000">
                <a:solidFill>
                  <a:schemeClr val="tx1"/>
                </a:solidFill>
                <a:latin typeface="Graphik Black" panose="020B0A03030202060203" pitchFamily="34" charset="0"/>
              </a:defRPr>
            </a:lvl1pPr>
          </a:lstStyle>
          <a:p>
            <a:r>
              <a:rPr lang="en-US" dirty="0"/>
              <a:t>Click to edit title</a:t>
            </a:r>
          </a:p>
        </p:txBody>
      </p:sp>
      <p:sp>
        <p:nvSpPr>
          <p:cNvPr id="8" name="Text Placeholder 7"/>
          <p:cNvSpPr>
            <a:spLocks noGrp="1"/>
          </p:cNvSpPr>
          <p:nvPr>
            <p:ph type="body" sz="quarter" idx="13" hasCustomPrompt="1"/>
          </p:nvPr>
        </p:nvSpPr>
        <p:spPr>
          <a:xfrm>
            <a:off x="9525000" y="436417"/>
            <a:ext cx="2286000" cy="3512127"/>
          </a:xfrm>
        </p:spPr>
        <p:txBody>
          <a:bodyPr>
            <a:noAutofit/>
          </a:bodyPr>
          <a:lstStyle>
            <a:lvl1pPr marL="0" indent="0">
              <a:lnSpc>
                <a:spcPct val="70000"/>
              </a:lnSpc>
              <a:defRPr sz="2800" b="1" baseline="0">
                <a:solidFill>
                  <a:schemeClr val="tx1"/>
                </a:solidFill>
                <a:latin typeface="+mn-lt"/>
              </a:defRPr>
            </a:lvl1pPr>
            <a:lvl2pPr marL="0" indent="0">
              <a:lnSpc>
                <a:spcPct val="100000"/>
              </a:lnSpc>
              <a:spcBef>
                <a:spcPts val="600"/>
              </a:spcBef>
              <a:spcAft>
                <a:spcPts val="0"/>
              </a:spcAft>
              <a:defRPr sz="2000" b="0" cap="none" baseline="0">
                <a:solidFill>
                  <a:schemeClr val="tx1"/>
                </a:solidFill>
                <a:latin typeface="+mn-lt"/>
              </a:defRPr>
            </a:lvl2pPr>
            <a:lvl3pPr marL="0" indent="0">
              <a:lnSpc>
                <a:spcPct val="100000"/>
              </a:lnSpc>
              <a:spcBef>
                <a:spcPts val="600"/>
              </a:spcBef>
              <a:spcAft>
                <a:spcPts val="0"/>
              </a:spcAft>
              <a:defRPr sz="1800" b="0" cap="none" baseline="0">
                <a:solidFill>
                  <a:schemeClr val="tx1"/>
                </a:solidFill>
                <a:latin typeface="+mn-lt"/>
              </a:defRPr>
            </a:lvl3pPr>
            <a:lvl4pPr marL="0" indent="0">
              <a:lnSpc>
                <a:spcPct val="100000"/>
              </a:lnSpc>
              <a:spcBef>
                <a:spcPts val="600"/>
              </a:spcBef>
              <a:buNone/>
              <a:defRPr sz="1800" b="0" cap="none" baseline="0">
                <a:solidFill>
                  <a:schemeClr val="tx1"/>
                </a:solidFill>
                <a:latin typeface="+mn-lt"/>
              </a:defRPr>
            </a:lvl4pPr>
            <a:lvl5pPr marL="0" indent="0">
              <a:lnSpc>
                <a:spcPct val="100000"/>
              </a:lnSpc>
              <a:spcBef>
                <a:spcPts val="600"/>
              </a:spcBef>
              <a:buNone/>
              <a:defRPr sz="1800" b="0" cap="none" baseline="0">
                <a:solidFill>
                  <a:schemeClr val="tx1"/>
                </a:solidFill>
                <a:latin typeface="+mn-lt"/>
              </a:defRPr>
            </a:lvl5pPr>
            <a:lvl6pPr marL="339717" indent="0">
              <a:buNone/>
              <a:defRPr/>
            </a:lvl6pPr>
            <a:lvl7pPr>
              <a:defRPr/>
            </a:lvl7pPr>
            <a:lvl8pPr>
              <a:defRPr/>
            </a:lvl8pPr>
          </a:lstStyle>
          <a:p>
            <a:pPr lvl="0"/>
            <a:r>
              <a:rPr lang="en-US" dirty="0"/>
              <a:t>subtitle</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31683690"/>
      </p:ext>
    </p:extLst>
  </p:cSld>
  <p:clrMapOvr>
    <a:masterClrMapping/>
  </p:clrMapOvr>
  <p:extLst>
    <p:ext uri="{DCECCB84-F9BA-43D5-87BE-67443E8EF086}">
      <p15:sldGuideLst xmlns:p15="http://schemas.microsoft.com/office/powerpoint/2012/main">
        <p15:guide id="0" pos="6000" userDrawn="1">
          <p15:clr>
            <a:srgbClr val="FBAE40"/>
          </p15:clr>
        </p15:guide>
        <p15:guide id="1"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Master: White Centered 2">
    <p:bg>
      <p:bgPr>
        <a:solidFill>
          <a:schemeClr val="bg1"/>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776AE530-6D8E-42F8-BA86-07A10527D516}"/>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3886960" y="885392"/>
            <a:ext cx="4309200" cy="4632390"/>
          </a:xfrm>
          <a:prstGeom prst="rect">
            <a:avLst/>
          </a:prstGeom>
        </p:spPr>
      </p:pic>
      <p:sp>
        <p:nvSpPr>
          <p:cNvPr id="2" name="Title 1"/>
          <p:cNvSpPr>
            <a:spLocks noGrp="1"/>
          </p:cNvSpPr>
          <p:nvPr>
            <p:ph type="ctrTitle" hasCustomPrompt="1"/>
          </p:nvPr>
        </p:nvSpPr>
        <p:spPr>
          <a:xfrm>
            <a:off x="1849582" y="1943100"/>
            <a:ext cx="4246418" cy="2857500"/>
          </a:xfrm>
        </p:spPr>
        <p:txBody>
          <a:bodyPr tIns="0" anchor="ctr" anchorCtr="0">
            <a:noAutofit/>
          </a:bodyPr>
          <a:lstStyle>
            <a:lvl1pPr algn="l">
              <a:lnSpc>
                <a:spcPct val="70000"/>
              </a:lnSpc>
              <a:defRPr sz="6000">
                <a:solidFill>
                  <a:schemeClr val="tx1"/>
                </a:solidFill>
                <a:latin typeface="Graphik Black" panose="020B0A03030202060203" pitchFamily="34" charset="0"/>
              </a:defRPr>
            </a:lvl1pPr>
          </a:lstStyle>
          <a:p>
            <a:r>
              <a:rPr lang="en-US" dirty="0"/>
              <a:t>Click to edit title</a:t>
            </a:r>
          </a:p>
        </p:txBody>
      </p:sp>
      <p:sp>
        <p:nvSpPr>
          <p:cNvPr id="8" name="Text Placeholder 7"/>
          <p:cNvSpPr>
            <a:spLocks noGrp="1"/>
          </p:cNvSpPr>
          <p:nvPr>
            <p:ph type="body" sz="quarter" idx="13" hasCustomPrompt="1"/>
          </p:nvPr>
        </p:nvSpPr>
        <p:spPr>
          <a:xfrm>
            <a:off x="9525000" y="436417"/>
            <a:ext cx="2286000" cy="3512127"/>
          </a:xfrm>
        </p:spPr>
        <p:txBody>
          <a:bodyPr>
            <a:noAutofit/>
          </a:bodyPr>
          <a:lstStyle>
            <a:lvl1pPr marL="0" indent="0">
              <a:lnSpc>
                <a:spcPct val="70000"/>
              </a:lnSpc>
              <a:defRPr sz="2800" b="1" baseline="0">
                <a:solidFill>
                  <a:schemeClr val="tx1"/>
                </a:solidFill>
                <a:latin typeface="+mn-lt"/>
              </a:defRPr>
            </a:lvl1pPr>
            <a:lvl2pPr marL="0" indent="0">
              <a:lnSpc>
                <a:spcPct val="100000"/>
              </a:lnSpc>
              <a:spcBef>
                <a:spcPts val="600"/>
              </a:spcBef>
              <a:spcAft>
                <a:spcPts val="0"/>
              </a:spcAft>
              <a:defRPr sz="2000" b="0" cap="none" baseline="0">
                <a:solidFill>
                  <a:schemeClr val="tx1"/>
                </a:solidFill>
                <a:latin typeface="+mn-lt"/>
              </a:defRPr>
            </a:lvl2pPr>
            <a:lvl3pPr marL="0" indent="0">
              <a:lnSpc>
                <a:spcPct val="100000"/>
              </a:lnSpc>
              <a:spcBef>
                <a:spcPts val="600"/>
              </a:spcBef>
              <a:spcAft>
                <a:spcPts val="0"/>
              </a:spcAft>
              <a:defRPr sz="1800" b="0" cap="none" baseline="0">
                <a:solidFill>
                  <a:schemeClr val="tx1"/>
                </a:solidFill>
                <a:latin typeface="+mn-lt"/>
              </a:defRPr>
            </a:lvl3pPr>
            <a:lvl4pPr marL="0" indent="0">
              <a:lnSpc>
                <a:spcPct val="100000"/>
              </a:lnSpc>
              <a:spcBef>
                <a:spcPts val="600"/>
              </a:spcBef>
              <a:buNone/>
              <a:defRPr sz="1800" b="0" cap="none" baseline="0">
                <a:solidFill>
                  <a:schemeClr val="tx1"/>
                </a:solidFill>
                <a:latin typeface="+mn-lt"/>
              </a:defRPr>
            </a:lvl4pPr>
            <a:lvl5pPr marL="0" indent="0">
              <a:lnSpc>
                <a:spcPct val="100000"/>
              </a:lnSpc>
              <a:spcBef>
                <a:spcPts val="600"/>
              </a:spcBef>
              <a:buNone/>
              <a:defRPr sz="1800" b="0" cap="none" baseline="0">
                <a:solidFill>
                  <a:schemeClr val="tx1"/>
                </a:solidFill>
                <a:latin typeface="+mn-lt"/>
              </a:defRPr>
            </a:lvl5pPr>
            <a:lvl6pPr marL="339717" indent="0">
              <a:buNone/>
              <a:defRPr/>
            </a:lvl6pPr>
            <a:lvl7pPr>
              <a:defRPr/>
            </a:lvl7pPr>
            <a:lvl8pPr>
              <a:defRPr/>
            </a:lvl8pPr>
          </a:lstStyle>
          <a:p>
            <a:pPr lvl="0"/>
            <a:r>
              <a:rPr lang="en-US" dirty="0"/>
              <a:t>subtitle</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12" name="Group 11">
            <a:extLst>
              <a:ext uri="{FF2B5EF4-FFF2-40B4-BE49-F238E27FC236}">
                <a16:creationId xmlns:a16="http://schemas.microsoft.com/office/drawing/2014/main" id="{C6DB7A5A-C46B-4441-A6AE-252785AAEE71}"/>
              </a:ext>
            </a:extLst>
          </p:cNvPr>
          <p:cNvGrpSpPr>
            <a:grpSpLocks noChangeAspect="1"/>
          </p:cNvGrpSpPr>
          <p:nvPr userDrawn="1"/>
        </p:nvGrpSpPr>
        <p:grpSpPr>
          <a:xfrm>
            <a:off x="9559232" y="5846780"/>
            <a:ext cx="2250858" cy="604157"/>
            <a:chOff x="9563100" y="1673029"/>
            <a:chExt cx="1389888" cy="373063"/>
          </a:xfrm>
        </p:grpSpPr>
        <p:pic>
          <p:nvPicPr>
            <p:cNvPr id="13" name="Picture 12">
              <a:extLst>
                <a:ext uri="{FF2B5EF4-FFF2-40B4-BE49-F238E27FC236}">
                  <a16:creationId xmlns:a16="http://schemas.microsoft.com/office/drawing/2014/main" id="{D4546DE7-6E5E-4ED4-BF42-C57CC67A1F26}"/>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9563100" y="1825994"/>
              <a:ext cx="1389888" cy="220098"/>
            </a:xfrm>
            <a:prstGeom prst="rect">
              <a:avLst/>
            </a:prstGeom>
          </p:spPr>
        </p:pic>
        <p:sp>
          <p:nvSpPr>
            <p:cNvPr id="14" name="Freeform 5">
              <a:extLst>
                <a:ext uri="{FF2B5EF4-FFF2-40B4-BE49-F238E27FC236}">
                  <a16:creationId xmlns:a16="http://schemas.microsoft.com/office/drawing/2014/main" id="{4A178CE6-BDDF-4385-9920-EFAB1BA6B5BC}"/>
                </a:ext>
              </a:extLst>
            </p:cNvPr>
            <p:cNvSpPr>
              <a:spLocks/>
            </p:cNvSpPr>
            <p:nvPr/>
          </p:nvSpPr>
          <p:spPr bwMode="auto">
            <a:xfrm>
              <a:off x="10373550" y="1673029"/>
              <a:ext cx="136525" cy="147638"/>
            </a:xfrm>
            <a:custGeom>
              <a:avLst/>
              <a:gdLst>
                <a:gd name="T0" fmla="*/ 0 w 86"/>
                <a:gd name="T1" fmla="*/ 66 h 93"/>
                <a:gd name="T2" fmla="*/ 50 w 86"/>
                <a:gd name="T3" fmla="*/ 47 h 93"/>
                <a:gd name="T4" fmla="*/ 0 w 86"/>
                <a:gd name="T5" fmla="*/ 27 h 93"/>
                <a:gd name="T6" fmla="*/ 0 w 86"/>
                <a:gd name="T7" fmla="*/ 0 h 93"/>
                <a:gd name="T8" fmla="*/ 86 w 86"/>
                <a:gd name="T9" fmla="*/ 35 h 93"/>
                <a:gd name="T10" fmla="*/ 86 w 86"/>
                <a:gd name="T11" fmla="*/ 57 h 93"/>
                <a:gd name="T12" fmla="*/ 0 w 86"/>
                <a:gd name="T13" fmla="*/ 93 h 93"/>
                <a:gd name="T14" fmla="*/ 0 w 86"/>
                <a:gd name="T15" fmla="*/ 66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 h="93">
                  <a:moveTo>
                    <a:pt x="0" y="66"/>
                  </a:moveTo>
                  <a:lnTo>
                    <a:pt x="50" y="47"/>
                  </a:lnTo>
                  <a:lnTo>
                    <a:pt x="0" y="27"/>
                  </a:lnTo>
                  <a:lnTo>
                    <a:pt x="0" y="0"/>
                  </a:lnTo>
                  <a:lnTo>
                    <a:pt x="86" y="35"/>
                  </a:lnTo>
                  <a:lnTo>
                    <a:pt x="86" y="57"/>
                  </a:lnTo>
                  <a:lnTo>
                    <a:pt x="0" y="93"/>
                  </a:lnTo>
                  <a:lnTo>
                    <a:pt x="0" y="66"/>
                  </a:lnTo>
                  <a:close/>
                </a:path>
              </a:pathLst>
            </a:custGeom>
            <a:solidFill>
              <a:srgbClr val="A1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255104094"/>
      </p:ext>
    </p:extLst>
  </p:cSld>
  <p:clrMapOvr>
    <a:masterClrMapping/>
  </p:clrMapOvr>
  <p:extLst>
    <p:ext uri="{DCECCB84-F9BA-43D5-87BE-67443E8EF086}">
      <p15:sldGuideLst xmlns:p15="http://schemas.microsoft.com/office/powerpoint/2012/main">
        <p15:guide id="1" pos="3840">
          <p15:clr>
            <a:srgbClr val="FBAE40"/>
          </p15:clr>
        </p15:guide>
        <p15:guide id="2" pos="600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Master: White Centered 3">
    <p:bg>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47D768F-5596-42EF-B0EE-02C343AC7ADC}"/>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3886960" y="939257"/>
            <a:ext cx="4309200" cy="4524660"/>
          </a:xfrm>
          <a:prstGeom prst="rect">
            <a:avLst/>
          </a:prstGeom>
        </p:spPr>
      </p:pic>
      <p:sp>
        <p:nvSpPr>
          <p:cNvPr id="2" name="Title 1"/>
          <p:cNvSpPr>
            <a:spLocks noGrp="1"/>
          </p:cNvSpPr>
          <p:nvPr>
            <p:ph type="ctrTitle" hasCustomPrompt="1"/>
          </p:nvPr>
        </p:nvSpPr>
        <p:spPr>
          <a:xfrm>
            <a:off x="1849582" y="1943100"/>
            <a:ext cx="4246418" cy="2857500"/>
          </a:xfrm>
        </p:spPr>
        <p:txBody>
          <a:bodyPr tIns="0" anchor="t" anchorCtr="0">
            <a:noAutofit/>
          </a:bodyPr>
          <a:lstStyle>
            <a:lvl1pPr algn="l">
              <a:lnSpc>
                <a:spcPct val="70000"/>
              </a:lnSpc>
              <a:defRPr sz="6000">
                <a:solidFill>
                  <a:schemeClr val="tx1"/>
                </a:solidFill>
                <a:latin typeface="Graphik Black" panose="020B0A03030202060203" pitchFamily="34" charset="0"/>
              </a:defRPr>
            </a:lvl1pPr>
          </a:lstStyle>
          <a:p>
            <a:r>
              <a:rPr lang="en-US" dirty="0"/>
              <a:t>Click to edit title</a:t>
            </a:r>
          </a:p>
        </p:txBody>
      </p:sp>
      <p:sp>
        <p:nvSpPr>
          <p:cNvPr id="8" name="Text Placeholder 7"/>
          <p:cNvSpPr>
            <a:spLocks noGrp="1"/>
          </p:cNvSpPr>
          <p:nvPr>
            <p:ph type="body" sz="quarter" idx="13" hasCustomPrompt="1"/>
          </p:nvPr>
        </p:nvSpPr>
        <p:spPr>
          <a:xfrm>
            <a:off x="9525000" y="436417"/>
            <a:ext cx="2286000" cy="3512127"/>
          </a:xfrm>
        </p:spPr>
        <p:txBody>
          <a:bodyPr>
            <a:noAutofit/>
          </a:bodyPr>
          <a:lstStyle>
            <a:lvl1pPr marL="0" indent="0">
              <a:lnSpc>
                <a:spcPct val="70000"/>
              </a:lnSpc>
              <a:defRPr sz="2800" b="1" baseline="0">
                <a:solidFill>
                  <a:schemeClr val="tx1"/>
                </a:solidFill>
                <a:latin typeface="+mn-lt"/>
              </a:defRPr>
            </a:lvl1pPr>
            <a:lvl2pPr marL="0" indent="0">
              <a:lnSpc>
                <a:spcPct val="100000"/>
              </a:lnSpc>
              <a:spcBef>
                <a:spcPts val="600"/>
              </a:spcBef>
              <a:spcAft>
                <a:spcPts val="0"/>
              </a:spcAft>
              <a:defRPr sz="2000" b="0" cap="none" baseline="0">
                <a:solidFill>
                  <a:schemeClr val="tx1"/>
                </a:solidFill>
                <a:latin typeface="+mn-lt"/>
              </a:defRPr>
            </a:lvl2pPr>
            <a:lvl3pPr marL="0" indent="0">
              <a:lnSpc>
                <a:spcPct val="100000"/>
              </a:lnSpc>
              <a:spcBef>
                <a:spcPts val="600"/>
              </a:spcBef>
              <a:spcAft>
                <a:spcPts val="0"/>
              </a:spcAft>
              <a:defRPr sz="1800" b="0" cap="none" baseline="0">
                <a:solidFill>
                  <a:schemeClr val="tx1"/>
                </a:solidFill>
                <a:latin typeface="+mn-lt"/>
              </a:defRPr>
            </a:lvl3pPr>
            <a:lvl4pPr marL="0" indent="0">
              <a:lnSpc>
                <a:spcPct val="100000"/>
              </a:lnSpc>
              <a:spcBef>
                <a:spcPts val="600"/>
              </a:spcBef>
              <a:buNone/>
              <a:defRPr sz="1800" b="0" cap="none" baseline="0">
                <a:solidFill>
                  <a:schemeClr val="tx1"/>
                </a:solidFill>
                <a:latin typeface="+mn-lt"/>
              </a:defRPr>
            </a:lvl4pPr>
            <a:lvl5pPr marL="0" indent="0">
              <a:lnSpc>
                <a:spcPct val="100000"/>
              </a:lnSpc>
              <a:spcBef>
                <a:spcPts val="600"/>
              </a:spcBef>
              <a:buNone/>
              <a:defRPr sz="1800" b="0" cap="none" baseline="0">
                <a:solidFill>
                  <a:schemeClr val="tx1"/>
                </a:solidFill>
                <a:latin typeface="+mn-lt"/>
              </a:defRPr>
            </a:lvl5pPr>
            <a:lvl6pPr marL="339717" indent="0">
              <a:buNone/>
              <a:defRPr/>
            </a:lvl6pPr>
            <a:lvl7pPr>
              <a:defRPr/>
            </a:lvl7pPr>
            <a:lvl8pPr>
              <a:defRPr/>
            </a:lvl8pPr>
          </a:lstStyle>
          <a:p>
            <a:pPr lvl="0"/>
            <a:r>
              <a:rPr lang="en-US" dirty="0"/>
              <a:t>subtitle</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12" name="Group 11">
            <a:extLst>
              <a:ext uri="{FF2B5EF4-FFF2-40B4-BE49-F238E27FC236}">
                <a16:creationId xmlns:a16="http://schemas.microsoft.com/office/drawing/2014/main" id="{7E8D14B1-B5B6-4F20-91A6-9551612A0527}"/>
              </a:ext>
            </a:extLst>
          </p:cNvPr>
          <p:cNvGrpSpPr>
            <a:grpSpLocks noChangeAspect="1"/>
          </p:cNvGrpSpPr>
          <p:nvPr userDrawn="1"/>
        </p:nvGrpSpPr>
        <p:grpSpPr>
          <a:xfrm>
            <a:off x="9559232" y="5846780"/>
            <a:ext cx="2250858" cy="604157"/>
            <a:chOff x="9563100" y="1673029"/>
            <a:chExt cx="1389888" cy="373063"/>
          </a:xfrm>
        </p:grpSpPr>
        <p:pic>
          <p:nvPicPr>
            <p:cNvPr id="13" name="Picture 12">
              <a:extLst>
                <a:ext uri="{FF2B5EF4-FFF2-40B4-BE49-F238E27FC236}">
                  <a16:creationId xmlns:a16="http://schemas.microsoft.com/office/drawing/2014/main" id="{35E7D083-47B0-4A8C-8E99-87AB7D90E8FC}"/>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9563100" y="1825994"/>
              <a:ext cx="1389888" cy="220098"/>
            </a:xfrm>
            <a:prstGeom prst="rect">
              <a:avLst/>
            </a:prstGeom>
          </p:spPr>
        </p:pic>
        <p:sp>
          <p:nvSpPr>
            <p:cNvPr id="14" name="Freeform 5">
              <a:extLst>
                <a:ext uri="{FF2B5EF4-FFF2-40B4-BE49-F238E27FC236}">
                  <a16:creationId xmlns:a16="http://schemas.microsoft.com/office/drawing/2014/main" id="{F67B75B8-33A4-48BE-938E-2F96BF473B4B}"/>
                </a:ext>
              </a:extLst>
            </p:cNvPr>
            <p:cNvSpPr>
              <a:spLocks/>
            </p:cNvSpPr>
            <p:nvPr/>
          </p:nvSpPr>
          <p:spPr bwMode="auto">
            <a:xfrm>
              <a:off x="10373550" y="1673029"/>
              <a:ext cx="136525" cy="147638"/>
            </a:xfrm>
            <a:custGeom>
              <a:avLst/>
              <a:gdLst>
                <a:gd name="T0" fmla="*/ 0 w 86"/>
                <a:gd name="T1" fmla="*/ 66 h 93"/>
                <a:gd name="T2" fmla="*/ 50 w 86"/>
                <a:gd name="T3" fmla="*/ 47 h 93"/>
                <a:gd name="T4" fmla="*/ 0 w 86"/>
                <a:gd name="T5" fmla="*/ 27 h 93"/>
                <a:gd name="T6" fmla="*/ 0 w 86"/>
                <a:gd name="T7" fmla="*/ 0 h 93"/>
                <a:gd name="T8" fmla="*/ 86 w 86"/>
                <a:gd name="T9" fmla="*/ 35 h 93"/>
                <a:gd name="T10" fmla="*/ 86 w 86"/>
                <a:gd name="T11" fmla="*/ 57 h 93"/>
                <a:gd name="T12" fmla="*/ 0 w 86"/>
                <a:gd name="T13" fmla="*/ 93 h 93"/>
                <a:gd name="T14" fmla="*/ 0 w 86"/>
                <a:gd name="T15" fmla="*/ 66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 h="93">
                  <a:moveTo>
                    <a:pt x="0" y="66"/>
                  </a:moveTo>
                  <a:lnTo>
                    <a:pt x="50" y="47"/>
                  </a:lnTo>
                  <a:lnTo>
                    <a:pt x="0" y="27"/>
                  </a:lnTo>
                  <a:lnTo>
                    <a:pt x="0" y="0"/>
                  </a:lnTo>
                  <a:lnTo>
                    <a:pt x="86" y="35"/>
                  </a:lnTo>
                  <a:lnTo>
                    <a:pt x="86" y="57"/>
                  </a:lnTo>
                  <a:lnTo>
                    <a:pt x="0" y="93"/>
                  </a:lnTo>
                  <a:lnTo>
                    <a:pt x="0" y="66"/>
                  </a:lnTo>
                  <a:close/>
                </a:path>
              </a:pathLst>
            </a:custGeom>
            <a:solidFill>
              <a:srgbClr val="A1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046498060"/>
      </p:ext>
    </p:extLst>
  </p:cSld>
  <p:clrMapOvr>
    <a:masterClrMapping/>
  </p:clrMapOvr>
  <p:extLst>
    <p:ext uri="{DCECCB84-F9BA-43D5-87BE-67443E8EF086}">
      <p15:sldGuideLst xmlns:p15="http://schemas.microsoft.com/office/powerpoint/2012/main">
        <p15:guide id="1" pos="3840">
          <p15:clr>
            <a:srgbClr val="FBAE40"/>
          </p15:clr>
        </p15:guide>
        <p15:guide id="2" pos="600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Short Headline and 1 Column">
    <p:spTree>
      <p:nvGrpSpPr>
        <p:cNvPr id="1" name=""/>
        <p:cNvGrpSpPr/>
        <p:nvPr/>
      </p:nvGrpSpPr>
      <p:grpSpPr>
        <a:xfrm>
          <a:off x="0" y="0"/>
          <a:ext cx="0" cy="0"/>
          <a:chOff x="0" y="0"/>
          <a:chExt cx="0" cy="0"/>
        </a:xfrm>
      </p:grpSpPr>
      <p:sp>
        <p:nvSpPr>
          <p:cNvPr id="6" name="Content Placeholder 5"/>
          <p:cNvSpPr>
            <a:spLocks noGrp="1"/>
          </p:cNvSpPr>
          <p:nvPr>
            <p:ph sz="quarter" idx="18"/>
          </p:nvPr>
        </p:nvSpPr>
        <p:spPr>
          <a:xfrm>
            <a:off x="381001" y="1828802"/>
            <a:ext cx="8572500" cy="4689475"/>
          </a:xfrm>
        </p:spPr>
        <p:txBody>
          <a:bodyPr/>
          <a:lstStyle>
            <a:lvl3pPr marL="514338" indent="-230182">
              <a:buFont typeface="Graphik" panose="020B0503030202060203" pitchFamily="34" charset="0"/>
              <a:buChar char="–"/>
              <a:defRPr/>
            </a:lvl3pPr>
            <a:lvl5pPr marL="857229" indent="-177796">
              <a:buFont typeface="Graphik" panose="020B0503030202060203" pitchFamily="34" charset="0"/>
              <a:buChar char="–"/>
              <a:defRPr/>
            </a:lvl5pPr>
          </a:lstStyle>
          <a:p>
            <a:pPr lvl="0"/>
            <a:r>
              <a:rPr lang="en-US" dirty="0"/>
              <a:t>Edit Master text styles</a:t>
            </a:r>
          </a:p>
          <a:p>
            <a:pPr lvl="1"/>
            <a:r>
              <a:rPr lang="en-US" dirty="0"/>
              <a:t>Second level</a:t>
            </a:r>
          </a:p>
          <a:p>
            <a:pPr lvl="2"/>
            <a:r>
              <a:rPr lang="en-US" dirty="0"/>
              <a:t>Third level</a:t>
            </a:r>
          </a:p>
        </p:txBody>
      </p:sp>
      <p:sp>
        <p:nvSpPr>
          <p:cNvPr id="11" name="Title 10"/>
          <p:cNvSpPr>
            <a:spLocks noGrp="1"/>
          </p:cNvSpPr>
          <p:nvPr>
            <p:ph type="title"/>
          </p:nvPr>
        </p:nvSpPr>
        <p:spPr>
          <a:xfrm>
            <a:off x="381000" y="380999"/>
            <a:ext cx="5715000" cy="990601"/>
          </a:xfrm>
        </p:spPr>
        <p:txBody>
          <a:bodyPr/>
          <a:lstStyle/>
          <a:p>
            <a:r>
              <a:rPr lang="en-US" dirty="0"/>
              <a:t>Click to edit Master title style</a:t>
            </a:r>
          </a:p>
        </p:txBody>
      </p:sp>
      <p:sp>
        <p:nvSpPr>
          <p:cNvPr id="3" name="Footer Placeholder 2"/>
          <p:cNvSpPr>
            <a:spLocks noGrp="1"/>
          </p:cNvSpPr>
          <p:nvPr>
            <p:ph type="ftr" sz="quarter" idx="20"/>
          </p:nvPr>
        </p:nvSpPr>
        <p:spPr/>
        <p:txBody>
          <a:bodyPr/>
          <a:lstStyle/>
          <a:p>
            <a:r>
              <a:rPr lang="en-US"/>
              <a:t>Copyright © 2019 Accenture. All rights reserved.</a:t>
            </a:r>
            <a:endParaRPr lang="en-US" dirty="0"/>
          </a:p>
        </p:txBody>
      </p:sp>
      <p:sp>
        <p:nvSpPr>
          <p:cNvPr id="4" name="Slide Number Placeholder 3"/>
          <p:cNvSpPr>
            <a:spLocks noGrp="1"/>
          </p:cNvSpPr>
          <p:nvPr>
            <p:ph type="sldNum" sz="quarter" idx="21"/>
          </p:nvPr>
        </p:nvSpPr>
        <p:spPr/>
        <p:txBody>
          <a:bodyPr/>
          <a:lstStyle/>
          <a:p>
            <a:fld id="{4F9AC08D-23A9-440E-BCB9-AA1E9877CC38}" type="slidenum">
              <a:rPr lang="en-US" smtClean="0"/>
              <a:pPr/>
              <a:t>‹#›</a:t>
            </a:fld>
            <a:endParaRPr lang="en-US" dirty="0"/>
          </a:p>
        </p:txBody>
      </p:sp>
    </p:spTree>
    <p:extLst>
      <p:ext uri="{BB962C8B-B14F-4D97-AF65-F5344CB8AC3E}">
        <p14:creationId xmlns:p14="http://schemas.microsoft.com/office/powerpoint/2010/main" val="41311885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hort Headline and 1 Column">
    <p:spTree>
      <p:nvGrpSpPr>
        <p:cNvPr id="1" name=""/>
        <p:cNvGrpSpPr/>
        <p:nvPr/>
      </p:nvGrpSpPr>
      <p:grpSpPr>
        <a:xfrm>
          <a:off x="0" y="0"/>
          <a:ext cx="0" cy="0"/>
          <a:chOff x="0" y="0"/>
          <a:chExt cx="0" cy="0"/>
        </a:xfrm>
      </p:grpSpPr>
      <p:sp>
        <p:nvSpPr>
          <p:cNvPr id="6" name="Content Placeholder 5"/>
          <p:cNvSpPr>
            <a:spLocks noGrp="1"/>
          </p:cNvSpPr>
          <p:nvPr>
            <p:ph sz="quarter" idx="18"/>
          </p:nvPr>
        </p:nvSpPr>
        <p:spPr>
          <a:xfrm>
            <a:off x="381001" y="1828802"/>
            <a:ext cx="8572500" cy="4689475"/>
          </a:xfrm>
        </p:spPr>
        <p:txBody>
          <a:bodyPr/>
          <a:lstStyle>
            <a:lvl3pPr marL="514338" indent="-230182">
              <a:buFont typeface="Graphik" panose="020B0503030202060203" pitchFamily="34" charset="0"/>
              <a:buChar char="–"/>
              <a:defRPr/>
            </a:lvl3pPr>
            <a:lvl5pPr marL="857229" indent="-177796">
              <a:buFont typeface="Graphik" panose="020B0503030202060203" pitchFamily="34" charset="0"/>
              <a:buChar char="–"/>
              <a:defRPr/>
            </a:lvl5pPr>
          </a:lstStyle>
          <a:p>
            <a:pPr lvl="0"/>
            <a:r>
              <a:rPr lang="en-US" dirty="0"/>
              <a:t>Edit Master text styles</a:t>
            </a:r>
          </a:p>
          <a:p>
            <a:pPr lvl="1"/>
            <a:r>
              <a:rPr lang="en-US" dirty="0"/>
              <a:t>Second level</a:t>
            </a:r>
          </a:p>
          <a:p>
            <a:pPr lvl="2"/>
            <a:r>
              <a:rPr lang="en-US" dirty="0"/>
              <a:t>Third level</a:t>
            </a:r>
          </a:p>
        </p:txBody>
      </p:sp>
      <p:sp>
        <p:nvSpPr>
          <p:cNvPr id="11" name="Title 10"/>
          <p:cNvSpPr>
            <a:spLocks noGrp="1"/>
          </p:cNvSpPr>
          <p:nvPr>
            <p:ph type="title"/>
          </p:nvPr>
        </p:nvSpPr>
        <p:spPr>
          <a:xfrm>
            <a:off x="381000" y="380999"/>
            <a:ext cx="5715000" cy="990601"/>
          </a:xfrm>
        </p:spPr>
        <p:txBody>
          <a:bodyPr/>
          <a:lstStyle/>
          <a:p>
            <a:r>
              <a:rPr lang="en-US" dirty="0"/>
              <a:t>Click to edit Master title style</a:t>
            </a:r>
          </a:p>
        </p:txBody>
      </p:sp>
      <p:sp>
        <p:nvSpPr>
          <p:cNvPr id="3" name="Footer Placeholder 2"/>
          <p:cNvSpPr>
            <a:spLocks noGrp="1"/>
          </p:cNvSpPr>
          <p:nvPr>
            <p:ph type="ftr" sz="quarter" idx="20"/>
          </p:nvPr>
        </p:nvSpPr>
        <p:spPr/>
        <p:txBody>
          <a:bodyPr/>
          <a:lstStyle/>
          <a:p>
            <a:r>
              <a:rPr lang="en-US"/>
              <a:t>Copyright © 2019 Accenture. All rights reserved.</a:t>
            </a:r>
            <a:endParaRPr lang="en-US" dirty="0"/>
          </a:p>
        </p:txBody>
      </p:sp>
      <p:sp>
        <p:nvSpPr>
          <p:cNvPr id="4" name="Slide Number Placeholder 3"/>
          <p:cNvSpPr>
            <a:spLocks noGrp="1"/>
          </p:cNvSpPr>
          <p:nvPr>
            <p:ph type="sldNum" sz="quarter" idx="21"/>
          </p:nvPr>
        </p:nvSpPr>
        <p:spPr/>
        <p:txBody>
          <a:bodyPr/>
          <a:lstStyle/>
          <a:p>
            <a:fld id="{4F9AC08D-23A9-440E-BCB9-AA1E9877CC38}" type="slidenum">
              <a:rPr lang="en-US" smtClean="0"/>
              <a:pPr/>
              <a:t>‹#›</a:t>
            </a:fld>
            <a:endParaRPr lang="en-US" dirty="0"/>
          </a:p>
        </p:txBody>
      </p:sp>
    </p:spTree>
    <p:extLst>
      <p:ext uri="{BB962C8B-B14F-4D97-AF65-F5344CB8AC3E}">
        <p14:creationId xmlns:p14="http://schemas.microsoft.com/office/powerpoint/2010/main" val="1296204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hort Headline and 2 Columns">
    <p:spTree>
      <p:nvGrpSpPr>
        <p:cNvPr id="1" name=""/>
        <p:cNvGrpSpPr/>
        <p:nvPr/>
      </p:nvGrpSpPr>
      <p:grpSpPr>
        <a:xfrm>
          <a:off x="0" y="0"/>
          <a:ext cx="0" cy="0"/>
          <a:chOff x="0" y="0"/>
          <a:chExt cx="0" cy="0"/>
        </a:xfrm>
      </p:grpSpPr>
      <p:sp>
        <p:nvSpPr>
          <p:cNvPr id="7" name="Footer Placeholder 6"/>
          <p:cNvSpPr>
            <a:spLocks noGrp="1"/>
          </p:cNvSpPr>
          <p:nvPr>
            <p:ph type="ftr" sz="quarter" idx="16"/>
          </p:nvPr>
        </p:nvSpPr>
        <p:spPr/>
        <p:txBody>
          <a:bodyPr/>
          <a:lstStyle/>
          <a:p>
            <a:r>
              <a:rPr lang="en-US"/>
              <a:t>Copyright © 2019 Accenture. All rights reserved.</a:t>
            </a:r>
            <a:endParaRPr lang="en-US" dirty="0"/>
          </a:p>
        </p:txBody>
      </p:sp>
      <p:sp>
        <p:nvSpPr>
          <p:cNvPr id="10" name="Slide Number Placeholder 9"/>
          <p:cNvSpPr>
            <a:spLocks noGrp="1"/>
          </p:cNvSpPr>
          <p:nvPr>
            <p:ph type="sldNum" sz="quarter" idx="17"/>
          </p:nvPr>
        </p:nvSpPr>
        <p:spPr/>
        <p:txBody>
          <a:bodyPr/>
          <a:lstStyle/>
          <a:p>
            <a:fld id="{4F9AC08D-23A9-440E-BCB9-AA1E9877CC38}" type="slidenum">
              <a:rPr lang="en-US" smtClean="0"/>
              <a:pPr/>
              <a:t>‹#›</a:t>
            </a:fld>
            <a:endParaRPr lang="en-US"/>
          </a:p>
        </p:txBody>
      </p:sp>
      <p:sp>
        <p:nvSpPr>
          <p:cNvPr id="6" name="Content Placeholder 5"/>
          <p:cNvSpPr>
            <a:spLocks noGrp="1"/>
          </p:cNvSpPr>
          <p:nvPr>
            <p:ph sz="quarter" idx="18"/>
          </p:nvPr>
        </p:nvSpPr>
        <p:spPr>
          <a:xfrm>
            <a:off x="381000" y="1828802"/>
            <a:ext cx="5715000" cy="4689475"/>
          </a:xfrm>
        </p:spPr>
        <p:txBody>
          <a:bodyPr>
            <a:normAutofit/>
          </a:bodyPr>
          <a:lstStyle>
            <a:lvl1pPr>
              <a:defRPr sz="2400"/>
            </a:lvl1pPr>
            <a:lvl2pPr>
              <a:spcAft>
                <a:spcPts val="1200"/>
              </a:spcAft>
              <a:defRPr sz="2000"/>
            </a:lvl2pPr>
            <a:lvl3pPr marL="514338" indent="-230182">
              <a:buFont typeface="Graphik" panose="020B0503030202060203" pitchFamily="34" charset="0"/>
              <a:buChar char="–"/>
              <a:defRPr sz="1600"/>
            </a:lvl3pPr>
            <a:lvl5pPr marL="857229" indent="-177796">
              <a:buFont typeface="Graphik" panose="020B0503030202060203" pitchFamily="34" charset="0"/>
              <a:buChar char="–"/>
              <a:defRPr/>
            </a:lvl5pPr>
          </a:lstStyle>
          <a:p>
            <a:pPr lvl="0"/>
            <a:r>
              <a:rPr lang="en-US" dirty="0"/>
              <a:t>Edit Master text styles</a:t>
            </a:r>
          </a:p>
          <a:p>
            <a:pPr lvl="1"/>
            <a:r>
              <a:rPr lang="en-US" dirty="0"/>
              <a:t>Second level</a:t>
            </a:r>
          </a:p>
          <a:p>
            <a:pPr lvl="2"/>
            <a:r>
              <a:rPr lang="en-US" dirty="0"/>
              <a:t>Third level</a:t>
            </a:r>
          </a:p>
        </p:txBody>
      </p:sp>
      <p:sp>
        <p:nvSpPr>
          <p:cNvPr id="11" name="Title 10"/>
          <p:cNvSpPr>
            <a:spLocks noGrp="1"/>
          </p:cNvSpPr>
          <p:nvPr>
            <p:ph type="title"/>
          </p:nvPr>
        </p:nvSpPr>
        <p:spPr>
          <a:xfrm>
            <a:off x="381000" y="380999"/>
            <a:ext cx="5715000" cy="990601"/>
          </a:xfrm>
        </p:spPr>
        <p:txBody>
          <a:bodyPr/>
          <a:lstStyle/>
          <a:p>
            <a:r>
              <a:rPr lang="en-US" dirty="0"/>
              <a:t>Click to edit Master title style</a:t>
            </a:r>
          </a:p>
        </p:txBody>
      </p:sp>
      <p:sp>
        <p:nvSpPr>
          <p:cNvPr id="8" name="Content Placeholder 5"/>
          <p:cNvSpPr>
            <a:spLocks noGrp="1"/>
          </p:cNvSpPr>
          <p:nvPr>
            <p:ph sz="quarter" idx="19"/>
          </p:nvPr>
        </p:nvSpPr>
        <p:spPr>
          <a:xfrm>
            <a:off x="6096000" y="1828802"/>
            <a:ext cx="5715000" cy="4689475"/>
          </a:xfrm>
        </p:spPr>
        <p:txBody>
          <a:bodyPr>
            <a:normAutofit/>
          </a:bodyPr>
          <a:lstStyle>
            <a:lvl1pPr>
              <a:defRPr sz="2400"/>
            </a:lvl1pPr>
            <a:lvl2pPr>
              <a:spcAft>
                <a:spcPts val="1200"/>
              </a:spcAft>
              <a:defRPr sz="2000"/>
            </a:lvl2pPr>
            <a:lvl3pPr marL="514338" indent="-230182">
              <a:buFont typeface="Graphik" panose="020B0503030202060203" pitchFamily="34" charset="0"/>
              <a:buChar char="–"/>
              <a:defRPr sz="1600"/>
            </a:lvl3pPr>
            <a:lvl5pPr marL="857229" indent="-177796">
              <a:buFont typeface="Graphik" panose="020B0503030202060203" pitchFamily="34" charset="0"/>
              <a:buChar char="–"/>
              <a:defRPr/>
            </a:lvl5pPr>
          </a:lstStyle>
          <a:p>
            <a:pPr lvl="0"/>
            <a:r>
              <a:rPr lang="en-US" dirty="0"/>
              <a:t>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35410129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hort Headline Only">
    <p:spTree>
      <p:nvGrpSpPr>
        <p:cNvPr id="1" name=""/>
        <p:cNvGrpSpPr/>
        <p:nvPr/>
      </p:nvGrpSpPr>
      <p:grpSpPr>
        <a:xfrm>
          <a:off x="0" y="0"/>
          <a:ext cx="0" cy="0"/>
          <a:chOff x="0" y="0"/>
          <a:chExt cx="0" cy="0"/>
        </a:xfrm>
      </p:grpSpPr>
      <p:sp>
        <p:nvSpPr>
          <p:cNvPr id="7" name="Footer Placeholder 6"/>
          <p:cNvSpPr>
            <a:spLocks noGrp="1"/>
          </p:cNvSpPr>
          <p:nvPr>
            <p:ph type="ftr" sz="quarter" idx="16"/>
          </p:nvPr>
        </p:nvSpPr>
        <p:spPr/>
        <p:txBody>
          <a:bodyPr/>
          <a:lstStyle/>
          <a:p>
            <a:r>
              <a:rPr lang="en-US"/>
              <a:t>Copyright © 2019 Accenture. All rights reserved.</a:t>
            </a:r>
            <a:endParaRPr lang="en-US" dirty="0"/>
          </a:p>
        </p:txBody>
      </p:sp>
      <p:sp>
        <p:nvSpPr>
          <p:cNvPr id="10" name="Slide Number Placeholder 9"/>
          <p:cNvSpPr>
            <a:spLocks noGrp="1"/>
          </p:cNvSpPr>
          <p:nvPr>
            <p:ph type="sldNum" sz="quarter" idx="17"/>
          </p:nvPr>
        </p:nvSpPr>
        <p:spPr/>
        <p:txBody>
          <a:bodyPr/>
          <a:lstStyle/>
          <a:p>
            <a:fld id="{4F9AC08D-23A9-440E-BCB9-AA1E9877CC38}" type="slidenum">
              <a:rPr lang="en-US" smtClean="0"/>
              <a:pPr/>
              <a:t>‹#›</a:t>
            </a:fld>
            <a:endParaRPr lang="en-US"/>
          </a:p>
        </p:txBody>
      </p:sp>
      <p:sp>
        <p:nvSpPr>
          <p:cNvPr id="11" name="Title 10"/>
          <p:cNvSpPr>
            <a:spLocks noGrp="1"/>
          </p:cNvSpPr>
          <p:nvPr>
            <p:ph type="title"/>
          </p:nvPr>
        </p:nvSpPr>
        <p:spPr>
          <a:xfrm>
            <a:off x="381000" y="380999"/>
            <a:ext cx="5715000" cy="990601"/>
          </a:xfrm>
        </p:spPr>
        <p:txBody>
          <a:bodyPr/>
          <a:lstStyle/>
          <a:p>
            <a:r>
              <a:rPr lang="en-US" dirty="0"/>
              <a:t>Click to edit Master title style</a:t>
            </a:r>
          </a:p>
        </p:txBody>
      </p:sp>
    </p:spTree>
    <p:extLst>
      <p:ext uri="{BB962C8B-B14F-4D97-AF65-F5344CB8AC3E}">
        <p14:creationId xmlns:p14="http://schemas.microsoft.com/office/powerpoint/2010/main" val="202326162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4.xml"/><Relationship Id="rId3" Type="http://schemas.openxmlformats.org/officeDocument/2006/relationships/slideLayout" Target="../slideLayouts/slideLayout9.xml"/><Relationship Id="rId7" Type="http://schemas.openxmlformats.org/officeDocument/2006/relationships/slideLayout" Target="../slideLayouts/slideLayout13.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slideLayout" Target="../slideLayouts/slideLayout12.xml"/><Relationship Id="rId5" Type="http://schemas.openxmlformats.org/officeDocument/2006/relationships/slideLayout" Target="../slideLayouts/slideLayout11.xml"/><Relationship Id="rId10" Type="http://schemas.openxmlformats.org/officeDocument/2006/relationships/theme" Target="../theme/theme2.xml"/><Relationship Id="rId4" Type="http://schemas.openxmlformats.org/officeDocument/2006/relationships/slideLayout" Target="../slideLayouts/slideLayout10.xml"/><Relationship Id="rId9" Type="http://schemas.openxmlformats.org/officeDocument/2006/relationships/slideLayout" Target="../slideLayouts/slideLayout15.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slideLayout" Target="../slideLayouts/slideLayout17.xml"/><Relationship Id="rId1" Type="http://schemas.openxmlformats.org/officeDocument/2006/relationships/slideLayout" Target="../slideLayouts/slideLayout16.xml"/><Relationship Id="rId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1000" y="381001"/>
            <a:ext cx="11430000" cy="1295401"/>
          </a:xfrm>
          <a:prstGeom prst="rect">
            <a:avLst/>
          </a:prstGeom>
        </p:spPr>
        <p:txBody>
          <a:bodyPr vert="horz" lIns="0" tIns="45720" rIns="0" bIns="0" rtlCol="0" anchor="t" anchorCtr="0">
            <a:normAutofit/>
          </a:bodyPr>
          <a:lstStyle/>
          <a:p>
            <a:r>
              <a:rPr lang="en-US"/>
              <a:t>Click to edit Master title style</a:t>
            </a:r>
            <a:endParaRPr lang="en-US" dirty="0"/>
          </a:p>
        </p:txBody>
      </p:sp>
      <p:sp>
        <p:nvSpPr>
          <p:cNvPr id="3" name="Text Placeholder 2"/>
          <p:cNvSpPr>
            <a:spLocks noGrp="1"/>
          </p:cNvSpPr>
          <p:nvPr>
            <p:ph type="body" idx="1"/>
          </p:nvPr>
        </p:nvSpPr>
        <p:spPr>
          <a:xfrm>
            <a:off x="381000" y="1828800"/>
            <a:ext cx="11430000" cy="4686300"/>
          </a:xfrm>
          <a:prstGeom prst="rect">
            <a:avLst/>
          </a:prstGeom>
        </p:spPr>
        <p:txBody>
          <a:bodyPr vert="horz" lIns="0" tIns="91440" rIns="0" bIns="45720" rtlCol="0">
            <a:normAutofit/>
          </a:bodyPr>
          <a:lstStyle/>
          <a:p>
            <a:pPr lvl="0"/>
            <a:r>
              <a:rPr lang="en-US" dirty="0"/>
              <a:t>Edit Master text styles</a:t>
            </a:r>
          </a:p>
          <a:p>
            <a:pPr lvl="1"/>
            <a:r>
              <a:rPr lang="en-US" dirty="0"/>
              <a:t>Second level</a:t>
            </a:r>
          </a:p>
        </p:txBody>
      </p:sp>
    </p:spTree>
    <p:extLst>
      <p:ext uri="{BB962C8B-B14F-4D97-AF65-F5344CB8AC3E}">
        <p14:creationId xmlns:p14="http://schemas.microsoft.com/office/powerpoint/2010/main" val="4184910590"/>
      </p:ext>
    </p:extLst>
  </p:cSld>
  <p:clrMap bg1="lt1" tx1="dk1" bg2="lt2" tx2="dk2" accent1="accent1" accent2="accent2" accent3="accent3" accent4="accent4" accent5="accent5" accent6="accent6" hlink="hlink" folHlink="folHlink"/>
  <p:sldLayoutIdLst>
    <p:sldLayoutId id="2147483687" r:id="rId1"/>
    <p:sldLayoutId id="2147483704" r:id="rId2"/>
    <p:sldLayoutId id="2147483708" r:id="rId3"/>
    <p:sldLayoutId id="2147483709" r:id="rId4"/>
    <p:sldLayoutId id="2147483710" r:id="rId5"/>
    <p:sldLayoutId id="2147483711" r:id="rId6"/>
  </p:sldLayoutIdLst>
  <p:hf hdr="0" dt="0"/>
  <p:txStyles>
    <p:titleStyle>
      <a:lvl1pPr marL="0" indent="0" algn="l" defTabSz="914377" rtl="0" eaLnBrk="1" latinLnBrk="0" hangingPunct="1">
        <a:lnSpc>
          <a:spcPct val="70000"/>
        </a:lnSpc>
        <a:spcBef>
          <a:spcPct val="0"/>
        </a:spcBef>
        <a:buNone/>
        <a:defRPr sz="4000" b="1" kern="1200" cap="all" baseline="0">
          <a:solidFill>
            <a:schemeClr val="tx1"/>
          </a:solidFill>
          <a:latin typeface="+mj-lt"/>
          <a:ea typeface="+mj-ea"/>
          <a:cs typeface="+mj-cs"/>
        </a:defRPr>
      </a:lvl1pPr>
    </p:titleStyle>
    <p:bodyStyle>
      <a:lvl1pPr marL="0" indent="0" algn="l" defTabSz="914377" rtl="0" eaLnBrk="1" latinLnBrk="0" hangingPunct="1">
        <a:lnSpc>
          <a:spcPct val="85000"/>
        </a:lnSpc>
        <a:spcBef>
          <a:spcPts val="0"/>
        </a:spcBef>
        <a:buFont typeface="Arial" panose="020B0604020202020204" pitchFamily="34" charset="0"/>
        <a:buNone/>
        <a:defRPr sz="1800" b="1" kern="1200" cap="all" baseline="0">
          <a:solidFill>
            <a:schemeClr val="tx1"/>
          </a:solidFill>
          <a:latin typeface="+mj-lt"/>
          <a:ea typeface="+mn-ea"/>
          <a:cs typeface="+mn-cs"/>
        </a:defRPr>
      </a:lvl1pPr>
      <a:lvl2pPr marL="0" indent="0" algn="l" defTabSz="914377" rtl="0" eaLnBrk="1" latinLnBrk="0" hangingPunct="1">
        <a:lnSpc>
          <a:spcPct val="90000"/>
        </a:lnSpc>
        <a:spcBef>
          <a:spcPts val="0"/>
        </a:spcBef>
        <a:spcAft>
          <a:spcPts val="1200"/>
        </a:spcAft>
        <a:buFont typeface="Arial" panose="020B0604020202020204" pitchFamily="34" charset="0"/>
        <a:buNone/>
        <a:defRPr sz="2800" kern="1200">
          <a:solidFill>
            <a:schemeClr val="tx1"/>
          </a:solidFill>
          <a:latin typeface="+mn-lt"/>
          <a:ea typeface="+mn-ea"/>
          <a:cs typeface="+mn-cs"/>
        </a:defRPr>
      </a:lvl2pPr>
      <a:lvl3pPr marL="0" indent="0" algn="l" defTabSz="914377" rtl="0" eaLnBrk="1" latinLnBrk="0" hangingPunct="1">
        <a:lnSpc>
          <a:spcPct val="110000"/>
        </a:lnSpc>
        <a:spcBef>
          <a:spcPts val="0"/>
        </a:spcBef>
        <a:spcAft>
          <a:spcPts val="900"/>
        </a:spcAft>
        <a:buFont typeface="Arial" panose="020B0604020202020204" pitchFamily="34" charset="0"/>
        <a:buNone/>
        <a:defRPr sz="1800" kern="1200">
          <a:solidFill>
            <a:schemeClr val="tx1"/>
          </a:solidFill>
          <a:latin typeface="+mn-lt"/>
          <a:ea typeface="+mn-ea"/>
          <a:cs typeface="+mn-cs"/>
        </a:defRPr>
      </a:lvl3pPr>
      <a:lvl4pPr marL="173034" indent="-169858" algn="l" defTabSz="914377" rtl="0" eaLnBrk="1" latinLnBrk="0" hangingPunct="1">
        <a:lnSpc>
          <a:spcPct val="110000"/>
        </a:lnSpc>
        <a:spcBef>
          <a:spcPts val="0"/>
        </a:spcBef>
        <a:spcAft>
          <a:spcPts val="0"/>
        </a:spcAft>
        <a:buFont typeface="Arial" panose="020B0604020202020204" pitchFamily="34" charset="0"/>
        <a:buChar char="•"/>
        <a:defRPr sz="1800" kern="1200">
          <a:solidFill>
            <a:schemeClr val="tx1"/>
          </a:solidFill>
          <a:latin typeface="+mn-lt"/>
          <a:ea typeface="+mn-ea"/>
          <a:cs typeface="+mn-cs"/>
        </a:defRPr>
      </a:lvl4pPr>
      <a:lvl5pPr marL="346066" indent="-177796" algn="l" defTabSz="914377" rtl="0" eaLnBrk="1" latinLnBrk="0" hangingPunct="1">
        <a:lnSpc>
          <a:spcPct val="110000"/>
        </a:lnSpc>
        <a:spcBef>
          <a:spcPts val="0"/>
        </a:spcBef>
        <a:spcAft>
          <a:spcPts val="0"/>
        </a:spcAft>
        <a:buFont typeface="Graphik" panose="020B0503030202060203" pitchFamily="34" charset="0"/>
        <a:buChar char="–"/>
        <a:defRPr sz="1400" kern="1200">
          <a:solidFill>
            <a:schemeClr val="tx1"/>
          </a:solidFill>
          <a:latin typeface="+mn-lt"/>
          <a:ea typeface="+mn-ea"/>
          <a:cs typeface="+mn-cs"/>
        </a:defRPr>
      </a:lvl5pPr>
      <a:lvl6pPr marL="512750" indent="-173034" algn="l" defTabSz="914377"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0" indent="0" algn="l" defTabSz="914377" rtl="0" eaLnBrk="1" latinLnBrk="0" hangingPunct="1">
        <a:lnSpc>
          <a:spcPct val="90000"/>
        </a:lnSpc>
        <a:spcBef>
          <a:spcPts val="800"/>
        </a:spcBef>
        <a:buFont typeface="Arial" panose="020B0604020202020204" pitchFamily="34" charset="0"/>
        <a:buNone/>
        <a:defRPr sz="1200" b="1" kern="1200" cap="all" baseline="0">
          <a:solidFill>
            <a:schemeClr val="tx1"/>
          </a:solidFill>
          <a:latin typeface="+mj-lt"/>
          <a:ea typeface="+mn-ea"/>
          <a:cs typeface="+mn-cs"/>
        </a:defRPr>
      </a:lvl7pPr>
      <a:lvl8pPr marL="0" indent="0" algn="l" defTabSz="914377" rtl="0" eaLnBrk="1" latinLnBrk="0" hangingPunct="1">
        <a:lnSpc>
          <a:spcPct val="100000"/>
        </a:lnSpc>
        <a:spcBef>
          <a:spcPts val="0"/>
        </a:spcBef>
        <a:spcAft>
          <a:spcPts val="800"/>
        </a:spcAft>
        <a:buFont typeface="Arial" panose="020B0604020202020204" pitchFamily="34" charset="0"/>
        <a:buNone/>
        <a:defRPr sz="1800" kern="1200" baseline="0">
          <a:solidFill>
            <a:schemeClr val="tx1"/>
          </a:solidFill>
          <a:latin typeface="+mn-lt"/>
          <a:ea typeface="+mn-ea"/>
          <a:cs typeface="+mn-cs"/>
        </a:defRPr>
      </a:lvl8pPr>
      <a:lvl9pPr marL="0" indent="0" algn="l" defTabSz="914377" rtl="0" eaLnBrk="1" latinLnBrk="0" hangingPunct="1">
        <a:lnSpc>
          <a:spcPct val="11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224" userDrawn="1">
          <p15:clr>
            <a:srgbClr val="F26B43"/>
          </p15:clr>
        </p15:guide>
        <p15:guide id="2" pos="5640" userDrawn="1">
          <p15:clr>
            <a:srgbClr val="F26B43"/>
          </p15:clr>
        </p15:guide>
        <p15:guide id="4" userDrawn="1">
          <p15:clr>
            <a:srgbClr val="F26B43"/>
          </p15:clr>
        </p15:guide>
        <p15:guide id="5" orient="horz" pos="240" userDrawn="1">
          <p15:clr>
            <a:srgbClr val="F26B43"/>
          </p15:clr>
        </p15:guide>
        <p15:guide id="6" orient="horz" userDrawn="1">
          <p15:clr>
            <a:srgbClr val="F26B43"/>
          </p15:clr>
        </p15:guide>
        <p15:guide id="7" pos="7680" userDrawn="1">
          <p15:clr>
            <a:srgbClr val="F26B43"/>
          </p15:clr>
        </p15:guide>
        <p15:guide id="9" pos="240" userDrawn="1">
          <p15:clr>
            <a:srgbClr val="F26B43"/>
          </p15:clr>
        </p15:guide>
        <p15:guide id="10" orient="horz" pos="4224" userDrawn="1">
          <p15:clr>
            <a:srgbClr val="F26B43"/>
          </p15:clr>
        </p15:guide>
        <p15:guide id="11" pos="3840" userDrawn="1">
          <p15:clr>
            <a:srgbClr val="F26B43"/>
          </p15:clr>
        </p15:guide>
        <p15:guide id="13" pos="2040" userDrawn="1">
          <p15:clr>
            <a:srgbClr val="F26B43"/>
          </p15:clr>
        </p15:guide>
        <p15:guide id="14" pos="7440" userDrawn="1">
          <p15:clr>
            <a:srgbClr val="F26B43"/>
          </p15:clr>
        </p15:guide>
        <p15:guide id="15" orient="horz" pos="2232" userDrawn="1">
          <p15:clr>
            <a:srgbClr val="F26B43"/>
          </p15:clr>
        </p15:guide>
        <p15:guide id="16" orient="horz" pos="324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1000" y="380999"/>
            <a:ext cx="11430000" cy="990601"/>
          </a:xfrm>
          <a:prstGeom prst="rect">
            <a:avLst/>
          </a:prstGeom>
        </p:spPr>
        <p:txBody>
          <a:bodyPr vert="horz" lIns="0" tIns="45720" rIns="0" bIns="0" rtlCol="0" anchor="t" anchorCtr="0">
            <a:normAutofit/>
          </a:bodyPr>
          <a:lstStyle/>
          <a:p>
            <a:r>
              <a:rPr lang="en-US" dirty="0"/>
              <a:t>Click to edit Master title style</a:t>
            </a:r>
          </a:p>
        </p:txBody>
      </p:sp>
      <p:sp>
        <p:nvSpPr>
          <p:cNvPr id="3" name="Text Placeholder 2"/>
          <p:cNvSpPr>
            <a:spLocks noGrp="1"/>
          </p:cNvSpPr>
          <p:nvPr>
            <p:ph type="body" idx="1"/>
          </p:nvPr>
        </p:nvSpPr>
        <p:spPr>
          <a:xfrm>
            <a:off x="381000" y="1828800"/>
            <a:ext cx="11430000" cy="4686300"/>
          </a:xfrm>
          <a:prstGeom prst="rect">
            <a:avLst/>
          </a:prstGeom>
        </p:spPr>
        <p:txBody>
          <a:bodyPr vert="horz" lIns="0" tIns="91440" rIns="0" bIns="45720" rtlCol="0">
            <a:normAutofit/>
          </a:bodyPr>
          <a:lstStyle/>
          <a:p>
            <a:pPr lvl="0"/>
            <a:r>
              <a:rPr lang="en-US" dirty="0"/>
              <a:t>Edit Master text styles</a:t>
            </a:r>
          </a:p>
          <a:p>
            <a:pPr lvl="1"/>
            <a:r>
              <a:rPr lang="en-US" dirty="0"/>
              <a:t>Second level</a:t>
            </a:r>
          </a:p>
          <a:p>
            <a:pPr lvl="2"/>
            <a:r>
              <a:rPr lang="en-US" dirty="0"/>
              <a:t>Third level</a:t>
            </a:r>
          </a:p>
        </p:txBody>
      </p:sp>
      <p:sp>
        <p:nvSpPr>
          <p:cNvPr id="5" name="Footer Placeholder 4"/>
          <p:cNvSpPr>
            <a:spLocks noGrp="1"/>
          </p:cNvSpPr>
          <p:nvPr>
            <p:ph type="ftr" sz="quarter" idx="3"/>
          </p:nvPr>
        </p:nvSpPr>
        <p:spPr>
          <a:xfrm>
            <a:off x="381002" y="6519009"/>
            <a:ext cx="5714999" cy="206375"/>
          </a:xfrm>
          <a:prstGeom prst="rect">
            <a:avLst/>
          </a:prstGeom>
        </p:spPr>
        <p:txBody>
          <a:bodyPr vert="horz" lIns="0" tIns="0" rIns="0" bIns="0" rtlCol="0" anchor="b" anchorCtr="0"/>
          <a:lstStyle>
            <a:lvl1pPr algn="l">
              <a:defRPr sz="1000">
                <a:solidFill>
                  <a:schemeClr val="bg1">
                    <a:lumMod val="65000"/>
                  </a:schemeClr>
                </a:solidFill>
                <a:latin typeface="+mn-lt"/>
              </a:defRPr>
            </a:lvl1pPr>
          </a:lstStyle>
          <a:p>
            <a:r>
              <a:rPr lang="en-US"/>
              <a:t>Copyright © 2019 Accenture. All rights reserved.</a:t>
            </a:r>
            <a:endParaRPr lang="en-US" dirty="0"/>
          </a:p>
        </p:txBody>
      </p:sp>
      <p:sp>
        <p:nvSpPr>
          <p:cNvPr id="6" name="Slide Number Placeholder 5"/>
          <p:cNvSpPr>
            <a:spLocks noGrp="1"/>
          </p:cNvSpPr>
          <p:nvPr>
            <p:ph type="sldNum" sz="quarter" idx="4"/>
          </p:nvPr>
        </p:nvSpPr>
        <p:spPr>
          <a:xfrm>
            <a:off x="11506202" y="6519009"/>
            <a:ext cx="304799" cy="206375"/>
          </a:xfrm>
          <a:prstGeom prst="rect">
            <a:avLst/>
          </a:prstGeom>
        </p:spPr>
        <p:txBody>
          <a:bodyPr vert="horz" lIns="0" tIns="0" rIns="0" bIns="0" rtlCol="0" anchor="b" anchorCtr="0"/>
          <a:lstStyle>
            <a:lvl1pPr algn="r">
              <a:defRPr sz="1000">
                <a:solidFill>
                  <a:schemeClr val="bg1">
                    <a:lumMod val="65000"/>
                  </a:schemeClr>
                </a:solidFill>
                <a:latin typeface="+mn-lt"/>
              </a:defRPr>
            </a:lvl1pPr>
          </a:lstStyle>
          <a:p>
            <a:fld id="{4F9AC08D-23A9-440E-BCB9-AA1E9877CC38}" type="slidenum">
              <a:rPr lang="en-US" smtClean="0"/>
              <a:pPr/>
              <a:t>‹#›</a:t>
            </a:fld>
            <a:endParaRPr lang="en-US" dirty="0"/>
          </a:p>
        </p:txBody>
      </p:sp>
    </p:spTree>
    <p:extLst>
      <p:ext uri="{BB962C8B-B14F-4D97-AF65-F5344CB8AC3E}">
        <p14:creationId xmlns:p14="http://schemas.microsoft.com/office/powerpoint/2010/main" val="2651900722"/>
      </p:ext>
    </p:extLst>
  </p:cSld>
  <p:clrMap bg1="lt1" tx1="dk1" bg2="lt2" tx2="dk2" accent1="accent1" accent2="accent2" accent3="accent3" accent4="accent4" accent5="accent5" accent6="accent6" hlink="hlink" folHlink="folHlink"/>
  <p:sldLayoutIdLst>
    <p:sldLayoutId id="2147483705" r:id="rId1"/>
    <p:sldLayoutId id="2147483700" r:id="rId2"/>
    <p:sldLayoutId id="2147483706" r:id="rId3"/>
    <p:sldLayoutId id="2147483676" r:id="rId4"/>
    <p:sldLayoutId id="2147483701" r:id="rId5"/>
    <p:sldLayoutId id="2147483702" r:id="rId6"/>
    <p:sldLayoutId id="2147483664" r:id="rId7"/>
    <p:sldLayoutId id="2147483712" r:id="rId8"/>
    <p:sldLayoutId id="2147483713" r:id="rId9"/>
  </p:sldLayoutIdLst>
  <p:hf hdr="0" dt="0"/>
  <p:txStyles>
    <p:titleStyle>
      <a:lvl1pPr marL="0" indent="0" algn="l" defTabSz="914377" rtl="0" eaLnBrk="1" latinLnBrk="0" hangingPunct="1">
        <a:lnSpc>
          <a:spcPct val="70000"/>
        </a:lnSpc>
        <a:spcBef>
          <a:spcPct val="0"/>
        </a:spcBef>
        <a:buNone/>
        <a:defRPr sz="4000" b="1" kern="1200" cap="all" baseline="0">
          <a:solidFill>
            <a:schemeClr val="tx1"/>
          </a:solidFill>
          <a:latin typeface="+mj-lt"/>
          <a:ea typeface="+mj-ea"/>
          <a:cs typeface="+mj-cs"/>
        </a:defRPr>
      </a:lvl1pPr>
    </p:titleStyle>
    <p:bodyStyle>
      <a:lvl1pPr marL="55561" indent="0" algn="l" defTabSz="914377" rtl="0" eaLnBrk="1" latinLnBrk="0" hangingPunct="1">
        <a:lnSpc>
          <a:spcPct val="85000"/>
        </a:lnSpc>
        <a:spcBef>
          <a:spcPts val="0"/>
        </a:spcBef>
        <a:spcAft>
          <a:spcPts val="1200"/>
        </a:spcAft>
        <a:buFont typeface="Arial" panose="020B0604020202020204" pitchFamily="34" charset="0"/>
        <a:buNone/>
        <a:defRPr sz="2800" b="1" kern="1200" cap="none" baseline="0">
          <a:solidFill>
            <a:schemeClr val="tx1"/>
          </a:solidFill>
          <a:latin typeface="+mj-lt"/>
          <a:ea typeface="+mn-ea"/>
          <a:cs typeface="+mn-cs"/>
        </a:defRPr>
      </a:lvl1pPr>
      <a:lvl2pPr marL="285744" indent="-230182" algn="l" defTabSz="914377" rtl="0" eaLnBrk="1" latinLnBrk="0" hangingPunct="1">
        <a:lnSpc>
          <a:spcPct val="100000"/>
        </a:lnSpc>
        <a:spcBef>
          <a:spcPts val="0"/>
        </a:spcBef>
        <a:spcAft>
          <a:spcPts val="1200"/>
        </a:spcAft>
        <a:buFont typeface="Arial" panose="020B0604020202020204" pitchFamily="34" charset="0"/>
        <a:buChar char="•"/>
        <a:defRPr sz="2200" kern="1200">
          <a:solidFill>
            <a:schemeClr val="tx1"/>
          </a:solidFill>
          <a:latin typeface="+mn-lt"/>
          <a:ea typeface="+mn-ea"/>
          <a:cs typeface="+mn-cs"/>
        </a:defRPr>
      </a:lvl2pPr>
      <a:lvl3pPr marL="514338" indent="-230182" algn="l" defTabSz="914377" rtl="0" eaLnBrk="1" latinLnBrk="0" hangingPunct="1">
        <a:lnSpc>
          <a:spcPct val="110000"/>
        </a:lnSpc>
        <a:spcBef>
          <a:spcPts val="0"/>
        </a:spcBef>
        <a:spcAft>
          <a:spcPts val="600"/>
        </a:spcAft>
        <a:buFont typeface="Graphik" panose="020B0503030202060203" pitchFamily="34" charset="0"/>
        <a:buChar char="–"/>
        <a:defRPr sz="1800" kern="1200">
          <a:solidFill>
            <a:schemeClr val="tx1"/>
          </a:solidFill>
          <a:latin typeface="+mn-lt"/>
          <a:ea typeface="+mn-ea"/>
          <a:cs typeface="+mn-cs"/>
        </a:defRPr>
      </a:lvl3pPr>
      <a:lvl4pPr marL="685783" indent="-171446" algn="l" defTabSz="914377" rtl="0" eaLnBrk="1" latinLnBrk="0" hangingPunct="1">
        <a:lnSpc>
          <a:spcPct val="110000"/>
        </a:lnSpc>
        <a:spcBef>
          <a:spcPts val="0"/>
        </a:spcBef>
        <a:spcAft>
          <a:spcPts val="0"/>
        </a:spcAft>
        <a:buFont typeface="Arial" panose="020B0604020202020204" pitchFamily="34" charset="0"/>
        <a:buChar char="•"/>
        <a:defRPr sz="1600" kern="1200">
          <a:solidFill>
            <a:schemeClr val="tx1"/>
          </a:solidFill>
          <a:latin typeface="+mn-lt"/>
          <a:ea typeface="+mn-ea"/>
          <a:cs typeface="+mn-cs"/>
        </a:defRPr>
      </a:lvl4pPr>
      <a:lvl5pPr marL="857229" indent="-177796" algn="l" defTabSz="914377" rtl="0" eaLnBrk="1" latinLnBrk="0" hangingPunct="1">
        <a:lnSpc>
          <a:spcPct val="110000"/>
        </a:lnSpc>
        <a:spcBef>
          <a:spcPts val="0"/>
        </a:spcBef>
        <a:spcAft>
          <a:spcPts val="0"/>
        </a:spcAft>
        <a:buFont typeface="Graphik" panose="020B0503030202060203" pitchFamily="34" charset="0"/>
        <a:buChar char="–"/>
        <a:defRPr sz="1400" kern="1200">
          <a:solidFill>
            <a:schemeClr val="tx1"/>
          </a:solidFill>
          <a:latin typeface="+mn-lt"/>
          <a:ea typeface="+mn-ea"/>
          <a:cs typeface="+mn-cs"/>
        </a:defRPr>
      </a:lvl5pPr>
      <a:lvl6pPr marL="1028674" indent="-173034" algn="l" defTabSz="914377"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6pPr>
      <a:lvl7pPr marL="55561" indent="0" algn="l" defTabSz="914377" rtl="0" eaLnBrk="1" latinLnBrk="0" hangingPunct="1">
        <a:lnSpc>
          <a:spcPct val="90000"/>
        </a:lnSpc>
        <a:spcBef>
          <a:spcPts val="800"/>
        </a:spcBef>
        <a:buFont typeface="Arial" panose="020B0604020202020204" pitchFamily="34" charset="0"/>
        <a:buNone/>
        <a:defRPr sz="1200" b="1" kern="1200" cap="all" baseline="0">
          <a:solidFill>
            <a:schemeClr val="tx1"/>
          </a:solidFill>
          <a:latin typeface="+mj-lt"/>
          <a:ea typeface="+mn-ea"/>
          <a:cs typeface="+mn-cs"/>
        </a:defRPr>
      </a:lvl7pPr>
      <a:lvl8pPr marL="55561" indent="0" algn="l" defTabSz="914377" rtl="0" eaLnBrk="1" latinLnBrk="0" hangingPunct="1">
        <a:lnSpc>
          <a:spcPct val="100000"/>
        </a:lnSpc>
        <a:spcBef>
          <a:spcPts val="0"/>
        </a:spcBef>
        <a:spcAft>
          <a:spcPts val="800"/>
        </a:spcAft>
        <a:buFont typeface="Arial" panose="020B0604020202020204" pitchFamily="34" charset="0"/>
        <a:buNone/>
        <a:defRPr sz="1800" kern="1200" baseline="0">
          <a:solidFill>
            <a:schemeClr val="tx1"/>
          </a:solidFill>
          <a:latin typeface="+mn-lt"/>
          <a:ea typeface="+mn-ea"/>
          <a:cs typeface="+mn-cs"/>
        </a:defRPr>
      </a:lvl8pPr>
      <a:lvl9pPr marL="55561" indent="0" algn="l" defTabSz="914377" rtl="0" eaLnBrk="1" latinLnBrk="0" hangingPunct="1">
        <a:lnSpc>
          <a:spcPct val="11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152" userDrawn="1">
          <p15:clr>
            <a:srgbClr val="F26B43"/>
          </p15:clr>
        </p15:guide>
        <p15:guide id="2" pos="5640" userDrawn="1">
          <p15:clr>
            <a:srgbClr val="F26B43"/>
          </p15:clr>
        </p15:guide>
        <p15:guide id="3" userDrawn="1">
          <p15:clr>
            <a:srgbClr val="F26B43"/>
          </p15:clr>
        </p15:guide>
        <p15:guide id="6" orient="horz" userDrawn="1">
          <p15:clr>
            <a:srgbClr val="F26B43"/>
          </p15:clr>
        </p15:guide>
        <p15:guide id="8" pos="7680" userDrawn="1">
          <p15:clr>
            <a:srgbClr val="F26B43"/>
          </p15:clr>
        </p15:guide>
        <p15:guide id="9" pos="240" userDrawn="1">
          <p15:clr>
            <a:srgbClr val="F26B43"/>
          </p15:clr>
        </p15:guide>
        <p15:guide id="10" orient="horz" pos="4224" userDrawn="1">
          <p15:clr>
            <a:srgbClr val="F26B43"/>
          </p15:clr>
        </p15:guide>
        <p15:guide id="11" pos="3840" userDrawn="1">
          <p15:clr>
            <a:srgbClr val="F26B43"/>
          </p15:clr>
        </p15:guide>
        <p15:guide id="13" pos="2040" userDrawn="1">
          <p15:clr>
            <a:srgbClr val="F26B43"/>
          </p15:clr>
        </p15:guide>
        <p15:guide id="14" pos="7440" userDrawn="1">
          <p15:clr>
            <a:srgbClr val="F26B43"/>
          </p15:clr>
        </p15:guide>
        <p15:guide id="16" orient="horz" pos="240" userDrawn="1">
          <p15:clr>
            <a:srgbClr val="F26B43"/>
          </p15:clr>
        </p15:guide>
        <p15:guide id="17" orient="horz" pos="4104"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1000" y="381001"/>
            <a:ext cx="11430000" cy="1295401"/>
          </a:xfrm>
          <a:prstGeom prst="rect">
            <a:avLst/>
          </a:prstGeom>
        </p:spPr>
        <p:txBody>
          <a:bodyPr vert="horz" lIns="0" tIns="45720" rIns="0" bIns="0" rtlCol="0" anchor="t" anchorCtr="0">
            <a:normAutofit/>
          </a:bodyPr>
          <a:lstStyle/>
          <a:p>
            <a:r>
              <a:rPr lang="en-US" dirty="0"/>
              <a:t>Click to edit Master title style</a:t>
            </a:r>
          </a:p>
        </p:txBody>
      </p:sp>
      <p:sp>
        <p:nvSpPr>
          <p:cNvPr id="3" name="Text Placeholder 2"/>
          <p:cNvSpPr>
            <a:spLocks noGrp="1"/>
          </p:cNvSpPr>
          <p:nvPr>
            <p:ph type="body" idx="1"/>
          </p:nvPr>
        </p:nvSpPr>
        <p:spPr>
          <a:xfrm>
            <a:off x="381000" y="1828800"/>
            <a:ext cx="11430000" cy="4690206"/>
          </a:xfrm>
          <a:prstGeom prst="rect">
            <a:avLst/>
          </a:prstGeom>
        </p:spPr>
        <p:txBody>
          <a:bodyPr vert="horz" lIns="0" tIns="91440" rIns="0" bIns="45720" rtlCol="0">
            <a:normAutofit/>
          </a:bodyPr>
          <a:lstStyle/>
          <a:p>
            <a:pPr lvl="0"/>
            <a:r>
              <a:rPr lang="en-US" dirty="0"/>
              <a:t>Edit Master text styles</a:t>
            </a:r>
          </a:p>
          <a:p>
            <a:pPr lvl="1"/>
            <a:r>
              <a:rPr lang="en-US" dirty="0"/>
              <a:t>Second level</a:t>
            </a:r>
          </a:p>
        </p:txBody>
      </p:sp>
      <p:sp>
        <p:nvSpPr>
          <p:cNvPr id="8" name="Footer Placeholder 4"/>
          <p:cNvSpPr>
            <a:spLocks noGrp="1"/>
          </p:cNvSpPr>
          <p:nvPr>
            <p:ph type="ftr" sz="quarter" idx="3"/>
          </p:nvPr>
        </p:nvSpPr>
        <p:spPr>
          <a:xfrm>
            <a:off x="381002" y="6519009"/>
            <a:ext cx="5714999" cy="206375"/>
          </a:xfrm>
          <a:prstGeom prst="rect">
            <a:avLst/>
          </a:prstGeom>
        </p:spPr>
        <p:txBody>
          <a:bodyPr vert="horz" lIns="0" tIns="0" rIns="0" bIns="0" rtlCol="0" anchor="b" anchorCtr="0"/>
          <a:lstStyle>
            <a:lvl1pPr algn="l">
              <a:defRPr sz="1000">
                <a:solidFill>
                  <a:schemeClr val="bg1">
                    <a:lumMod val="65000"/>
                  </a:schemeClr>
                </a:solidFill>
                <a:latin typeface="+mn-lt"/>
              </a:defRPr>
            </a:lvl1pPr>
          </a:lstStyle>
          <a:p>
            <a:r>
              <a:rPr lang="en-US"/>
              <a:t>Copyright © 2019 Accenture. All rights reserved.</a:t>
            </a:r>
            <a:endParaRPr lang="en-US" dirty="0"/>
          </a:p>
        </p:txBody>
      </p:sp>
      <p:sp>
        <p:nvSpPr>
          <p:cNvPr id="9" name="Slide Number Placeholder 5"/>
          <p:cNvSpPr>
            <a:spLocks noGrp="1"/>
          </p:cNvSpPr>
          <p:nvPr>
            <p:ph type="sldNum" sz="quarter" idx="4"/>
          </p:nvPr>
        </p:nvSpPr>
        <p:spPr>
          <a:xfrm>
            <a:off x="11506202" y="6519009"/>
            <a:ext cx="304799" cy="206375"/>
          </a:xfrm>
          <a:prstGeom prst="rect">
            <a:avLst/>
          </a:prstGeom>
        </p:spPr>
        <p:txBody>
          <a:bodyPr vert="horz" lIns="0" tIns="0" rIns="0" bIns="0" rtlCol="0" anchor="b" anchorCtr="0"/>
          <a:lstStyle>
            <a:lvl1pPr algn="r">
              <a:defRPr sz="1000">
                <a:solidFill>
                  <a:schemeClr val="bg1">
                    <a:lumMod val="65000"/>
                  </a:schemeClr>
                </a:solidFill>
                <a:latin typeface="+mn-lt"/>
              </a:defRPr>
            </a:lvl1pPr>
          </a:lstStyle>
          <a:p>
            <a:fld id="{4F9AC08D-23A9-440E-BCB9-AA1E9877CC38}" type="slidenum">
              <a:rPr lang="en-US" smtClean="0"/>
              <a:pPr/>
              <a:t>‹#›</a:t>
            </a:fld>
            <a:endParaRPr lang="en-US" dirty="0"/>
          </a:p>
        </p:txBody>
      </p:sp>
    </p:spTree>
    <p:extLst>
      <p:ext uri="{BB962C8B-B14F-4D97-AF65-F5344CB8AC3E}">
        <p14:creationId xmlns:p14="http://schemas.microsoft.com/office/powerpoint/2010/main" val="2199068667"/>
      </p:ext>
    </p:extLst>
  </p:cSld>
  <p:clrMap bg1="lt1" tx1="dk1" bg2="lt2" tx2="dk2" accent1="accent1" accent2="accent2" accent3="accent3" accent4="accent4" accent5="accent5" accent6="accent6" hlink="hlink" folHlink="folHlink"/>
  <p:sldLayoutIdLst>
    <p:sldLayoutId id="2147483699" r:id="rId1"/>
    <p:sldLayoutId id="2147483707" r:id="rId2"/>
    <p:sldLayoutId id="2147483714" r:id="rId3"/>
  </p:sldLayoutIdLst>
  <p:hf hdr="0" dt="0"/>
  <p:txStyles>
    <p:titleStyle>
      <a:lvl1pPr marL="0" indent="0" algn="l" defTabSz="914377" rtl="0" eaLnBrk="1" latinLnBrk="0" hangingPunct="1">
        <a:lnSpc>
          <a:spcPct val="70000"/>
        </a:lnSpc>
        <a:spcBef>
          <a:spcPct val="0"/>
        </a:spcBef>
        <a:buNone/>
        <a:defRPr sz="4000" b="1" kern="1200" cap="all" baseline="0">
          <a:solidFill>
            <a:schemeClr val="tx1"/>
          </a:solidFill>
          <a:latin typeface="+mj-lt"/>
          <a:ea typeface="+mj-ea"/>
          <a:cs typeface="+mj-cs"/>
        </a:defRPr>
      </a:lvl1pPr>
    </p:titleStyle>
    <p:bodyStyle>
      <a:lvl1pPr marL="57149" indent="0" algn="l" defTabSz="914377" rtl="0" eaLnBrk="1" latinLnBrk="0" hangingPunct="1">
        <a:lnSpc>
          <a:spcPct val="85000"/>
        </a:lnSpc>
        <a:spcBef>
          <a:spcPts val="0"/>
        </a:spcBef>
        <a:buFont typeface="Arial" panose="020B0604020202020204" pitchFamily="34" charset="0"/>
        <a:buNone/>
        <a:defRPr sz="1800" b="1" kern="1200" cap="all" baseline="0">
          <a:solidFill>
            <a:schemeClr val="tx1"/>
          </a:solidFill>
          <a:latin typeface="+mn-lt"/>
          <a:ea typeface="+mn-ea"/>
          <a:cs typeface="+mn-cs"/>
        </a:defRPr>
      </a:lvl1pPr>
      <a:lvl2pPr marL="57149" indent="0" algn="l" defTabSz="914377" rtl="0" eaLnBrk="1" latinLnBrk="0" hangingPunct="1">
        <a:lnSpc>
          <a:spcPct val="90000"/>
        </a:lnSpc>
        <a:spcBef>
          <a:spcPts val="0"/>
        </a:spcBef>
        <a:spcAft>
          <a:spcPts val="1200"/>
        </a:spcAft>
        <a:buFont typeface="Arial" panose="020B0604020202020204" pitchFamily="34" charset="0"/>
        <a:buNone/>
        <a:defRPr sz="2800" kern="1200">
          <a:solidFill>
            <a:schemeClr val="tx1"/>
          </a:solidFill>
          <a:latin typeface="+mn-lt"/>
          <a:ea typeface="+mn-ea"/>
          <a:cs typeface="+mn-cs"/>
        </a:defRPr>
      </a:lvl2pPr>
      <a:lvl3pPr marL="57149" indent="0" algn="l" defTabSz="914377" rtl="0" eaLnBrk="1" latinLnBrk="0" hangingPunct="1">
        <a:lnSpc>
          <a:spcPct val="110000"/>
        </a:lnSpc>
        <a:spcBef>
          <a:spcPts val="0"/>
        </a:spcBef>
        <a:spcAft>
          <a:spcPts val="900"/>
        </a:spcAft>
        <a:buFont typeface="Arial" panose="020B0604020202020204" pitchFamily="34" charset="0"/>
        <a:buNone/>
        <a:defRPr sz="1800" kern="1200">
          <a:solidFill>
            <a:schemeClr val="tx1"/>
          </a:solidFill>
          <a:latin typeface="+mn-lt"/>
          <a:ea typeface="+mn-ea"/>
          <a:cs typeface="+mn-cs"/>
        </a:defRPr>
      </a:lvl3pPr>
      <a:lvl4pPr marL="228594" indent="-169858" algn="l" defTabSz="914377" rtl="0" eaLnBrk="1" latinLnBrk="0" hangingPunct="1">
        <a:lnSpc>
          <a:spcPct val="110000"/>
        </a:lnSpc>
        <a:spcBef>
          <a:spcPts val="0"/>
        </a:spcBef>
        <a:spcAft>
          <a:spcPts val="0"/>
        </a:spcAft>
        <a:buFont typeface="Arial" panose="020B0604020202020204" pitchFamily="34" charset="0"/>
        <a:buChar char="•"/>
        <a:defRPr sz="1800" kern="1200">
          <a:solidFill>
            <a:schemeClr val="tx1"/>
          </a:solidFill>
          <a:latin typeface="+mn-lt"/>
          <a:ea typeface="+mn-ea"/>
          <a:cs typeface="+mn-cs"/>
        </a:defRPr>
      </a:lvl4pPr>
      <a:lvl5pPr marL="400041" indent="-177796" algn="l" defTabSz="914377" rtl="0" eaLnBrk="1" latinLnBrk="0" hangingPunct="1">
        <a:lnSpc>
          <a:spcPct val="110000"/>
        </a:lnSpc>
        <a:spcBef>
          <a:spcPts val="0"/>
        </a:spcBef>
        <a:spcAft>
          <a:spcPts val="0"/>
        </a:spcAft>
        <a:buFont typeface="Graphik" panose="020B0503030202060203" pitchFamily="34" charset="0"/>
        <a:buChar char="–"/>
        <a:defRPr sz="1400" kern="1200">
          <a:solidFill>
            <a:schemeClr val="tx1"/>
          </a:solidFill>
          <a:latin typeface="+mn-lt"/>
          <a:ea typeface="+mn-ea"/>
          <a:cs typeface="+mn-cs"/>
        </a:defRPr>
      </a:lvl5pPr>
      <a:lvl6pPr marL="571486" indent="-173034" algn="l" defTabSz="914377"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55561" indent="0" algn="l" defTabSz="914377" rtl="0" eaLnBrk="1" latinLnBrk="0" hangingPunct="1">
        <a:lnSpc>
          <a:spcPct val="90000"/>
        </a:lnSpc>
        <a:spcBef>
          <a:spcPts val="800"/>
        </a:spcBef>
        <a:buFont typeface="Arial" panose="020B0604020202020204" pitchFamily="34" charset="0"/>
        <a:buNone/>
        <a:defRPr sz="1200" b="1" kern="1200" cap="all" baseline="0">
          <a:solidFill>
            <a:schemeClr val="tx1"/>
          </a:solidFill>
          <a:latin typeface="+mn-lt"/>
          <a:ea typeface="+mn-ea"/>
          <a:cs typeface="+mn-cs"/>
        </a:defRPr>
      </a:lvl7pPr>
      <a:lvl8pPr marL="55561" indent="0" algn="l" defTabSz="914377" rtl="0" eaLnBrk="1" latinLnBrk="0" hangingPunct="1">
        <a:lnSpc>
          <a:spcPct val="100000"/>
        </a:lnSpc>
        <a:spcBef>
          <a:spcPts val="0"/>
        </a:spcBef>
        <a:spcAft>
          <a:spcPts val="800"/>
        </a:spcAft>
        <a:buFont typeface="Arial" panose="020B0604020202020204" pitchFamily="34" charset="0"/>
        <a:buNone/>
        <a:defRPr sz="1800" b="0" kern="1200" baseline="0">
          <a:solidFill>
            <a:schemeClr val="tx1"/>
          </a:solidFill>
          <a:latin typeface="+mn-lt"/>
          <a:ea typeface="+mn-ea"/>
          <a:cs typeface="+mn-cs"/>
        </a:defRPr>
      </a:lvl8pPr>
      <a:lvl9pPr marL="55561" indent="0" algn="l" defTabSz="914377" rtl="0" eaLnBrk="1" latinLnBrk="0" hangingPunct="1">
        <a:lnSpc>
          <a:spcPct val="11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248" userDrawn="1">
          <p15:clr>
            <a:srgbClr val="F26B43"/>
          </p15:clr>
        </p15:guide>
        <p15:guide id="2" pos="5640" userDrawn="1">
          <p15:clr>
            <a:srgbClr val="F26B43"/>
          </p15:clr>
        </p15:guide>
        <p15:guide id="4" userDrawn="1">
          <p15:clr>
            <a:srgbClr val="F26B43"/>
          </p15:clr>
        </p15:guide>
        <p15:guide id="5" orient="horz" pos="240" userDrawn="1">
          <p15:clr>
            <a:srgbClr val="F26B43"/>
          </p15:clr>
        </p15:guide>
        <p15:guide id="6" orient="horz" userDrawn="1">
          <p15:clr>
            <a:srgbClr val="F26B43"/>
          </p15:clr>
        </p15:guide>
        <p15:guide id="7" pos="7680" userDrawn="1">
          <p15:clr>
            <a:srgbClr val="F26B43"/>
          </p15:clr>
        </p15:guide>
        <p15:guide id="9" pos="240" userDrawn="1">
          <p15:clr>
            <a:srgbClr val="F26B43"/>
          </p15:clr>
        </p15:guide>
        <p15:guide id="10" orient="horz" pos="4224" userDrawn="1">
          <p15:clr>
            <a:srgbClr val="F26B43"/>
          </p15:clr>
        </p15:guide>
        <p15:guide id="11" pos="3840" userDrawn="1">
          <p15:clr>
            <a:srgbClr val="F26B43"/>
          </p15:clr>
        </p15:guide>
        <p15:guide id="13" pos="2040" userDrawn="1">
          <p15:clr>
            <a:srgbClr val="F26B43"/>
          </p15:clr>
        </p15:guide>
        <p15:guide id="14" orient="horz" pos="2232" userDrawn="1">
          <p15:clr>
            <a:srgbClr val="F26B43"/>
          </p15:clr>
        </p15:guide>
        <p15:guide id="15" pos="7440" userDrawn="1">
          <p15:clr>
            <a:srgbClr val="F26B43"/>
          </p15:clr>
        </p15:guide>
        <p15:guide id="16" orient="horz" pos="4104" userDrawn="1">
          <p15:clr>
            <a:srgbClr val="F26B43"/>
          </p15:clr>
        </p15:guide>
        <p15:guide id="17" orient="horz" pos="324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xml"/><Relationship Id="rId1" Type="http://schemas.openxmlformats.org/officeDocument/2006/relationships/slideLayout" Target="../slideLayouts/slideLayout15.xml"/><Relationship Id="rId4" Type="http://schemas.openxmlformats.org/officeDocument/2006/relationships/image" Target="../media/image9.jpeg"/></Relationships>
</file>

<file path=ppt/slides/_rels/slide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6.xml"/><Relationship Id="rId1" Type="http://schemas.openxmlformats.org/officeDocument/2006/relationships/slideLayout" Target="../slideLayouts/slideLayout15.xml"/><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4000"/>
            <a:lum/>
          </a:blip>
          <a:srcRect/>
          <a:tile tx="0" ty="0" sx="30000" sy="30000" flip="none" algn="tl"/>
        </a:blipFill>
        <a:effectLst/>
      </p:bgPr>
    </p:bg>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C0B633D8-D683-D5C6-F431-5C7E2CDC6010}"/>
              </a:ext>
            </a:extLst>
          </p:cNvPr>
          <p:cNvSpPr>
            <a:spLocks noGrp="1"/>
          </p:cNvSpPr>
          <p:nvPr>
            <p:ph type="title"/>
          </p:nvPr>
        </p:nvSpPr>
        <p:spPr>
          <a:xfrm>
            <a:off x="380999" y="380999"/>
            <a:ext cx="7815147" cy="1804640"/>
          </a:xfrm>
        </p:spPr>
        <p:txBody>
          <a:bodyPr>
            <a:noAutofit/>
          </a:bodyPr>
          <a:lstStyle/>
          <a:p>
            <a:pPr>
              <a:lnSpc>
                <a:spcPct val="100000"/>
              </a:lnSpc>
            </a:pPr>
            <a:r>
              <a:rPr lang="en-US" sz="6000" cap="small" dirty="0"/>
              <a:t>Trustworthy AI: </a:t>
            </a:r>
            <a:br>
              <a:rPr lang="en-US" sz="6000" cap="small" dirty="0"/>
            </a:br>
            <a:r>
              <a:rPr lang="en-US" sz="6000" cap="small" dirty="0"/>
              <a:t>Adversarial Attack on Object Detection Model</a:t>
            </a:r>
            <a:br>
              <a:rPr lang="en-US" sz="6000" dirty="0"/>
            </a:br>
            <a:br>
              <a:rPr lang="en-US" sz="6000" dirty="0"/>
            </a:br>
            <a:br>
              <a:rPr lang="en-US" sz="6000" dirty="0">
                <a:solidFill>
                  <a:srgbClr val="7500C0"/>
                </a:solidFill>
              </a:rPr>
            </a:br>
            <a:endParaRPr lang="en-US" sz="6000" dirty="0"/>
          </a:p>
        </p:txBody>
      </p:sp>
      <p:sp>
        <p:nvSpPr>
          <p:cNvPr id="13" name="Content Placeholder 12">
            <a:extLst>
              <a:ext uri="{FF2B5EF4-FFF2-40B4-BE49-F238E27FC236}">
                <a16:creationId xmlns:a16="http://schemas.microsoft.com/office/drawing/2014/main" id="{A91E0695-5A6B-835E-3F44-62FA8EE3020C}"/>
              </a:ext>
            </a:extLst>
          </p:cNvPr>
          <p:cNvSpPr>
            <a:spLocks noGrp="1"/>
          </p:cNvSpPr>
          <p:nvPr>
            <p:ph sz="quarter" idx="18"/>
          </p:nvPr>
        </p:nvSpPr>
        <p:spPr>
          <a:xfrm>
            <a:off x="4237462" y="2665141"/>
            <a:ext cx="7527073" cy="3833649"/>
          </a:xfrm>
        </p:spPr>
        <p:txBody>
          <a:bodyPr>
            <a:normAutofit/>
          </a:bodyPr>
          <a:lstStyle/>
          <a:p>
            <a:pPr algn="r"/>
            <a:endParaRPr lang="en-US" sz="4400" dirty="0"/>
          </a:p>
          <a:p>
            <a:pPr algn="r"/>
            <a:r>
              <a:rPr lang="en-US" sz="4400" cap="small" dirty="0"/>
              <a:t>Subverting Perimeter surveillance Demo</a:t>
            </a:r>
          </a:p>
          <a:p>
            <a:pPr algn="r"/>
            <a:endParaRPr lang="en-US" sz="4400" cap="small" dirty="0"/>
          </a:p>
          <a:p>
            <a:pPr algn="r"/>
            <a:r>
              <a:rPr lang="en-US" sz="4400" cap="small" dirty="0"/>
              <a:t>Securing The AI Attack Surface</a:t>
            </a:r>
          </a:p>
          <a:p>
            <a:pPr algn="r"/>
            <a:endParaRPr lang="en-US" sz="4400" cap="small" dirty="0"/>
          </a:p>
        </p:txBody>
      </p:sp>
    </p:spTree>
    <p:extLst>
      <p:ext uri="{BB962C8B-B14F-4D97-AF65-F5344CB8AC3E}">
        <p14:creationId xmlns:p14="http://schemas.microsoft.com/office/powerpoint/2010/main" val="7231084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9E74F48D-22C4-4698-9921-66044943C0D1}"/>
              </a:ext>
            </a:extLst>
          </p:cNvPr>
          <p:cNvSpPr txBox="1">
            <a:spLocks noGrp="1"/>
          </p:cNvSpPr>
          <p:nvPr>
            <p:ph type="body" idx="4294967295"/>
          </p:nvPr>
        </p:nvSpPr>
        <p:spPr>
          <a:xfrm>
            <a:off x="381003" y="1234366"/>
            <a:ext cx="11125193" cy="890954"/>
          </a:xfrm>
          <a:noFill/>
          <a:ln>
            <a:noFill/>
          </a:ln>
        </p:spPr>
        <p:txBody>
          <a:bodyPr vert="horz" wrap="square" lIns="0" tIns="91440" rIns="0" bIns="45720" anchor="t" anchorCtr="0" compatLnSpc="1">
            <a:normAutofit/>
          </a:bodyPr>
          <a:lstStyle/>
          <a:p>
            <a:pPr marL="0">
              <a:spcAft>
                <a:spcPts val="0"/>
              </a:spcAft>
            </a:pPr>
            <a:r>
              <a:rPr lang="en-US" sz="2400" cap="all" dirty="0">
                <a:solidFill>
                  <a:schemeClr val="accent1"/>
                </a:solidFill>
              </a:rPr>
              <a:t>Adversarial Patch Attacks</a:t>
            </a:r>
          </a:p>
        </p:txBody>
      </p:sp>
      <p:sp>
        <p:nvSpPr>
          <p:cNvPr id="5" name="Title 1">
            <a:extLst>
              <a:ext uri="{FF2B5EF4-FFF2-40B4-BE49-F238E27FC236}">
                <a16:creationId xmlns:a16="http://schemas.microsoft.com/office/drawing/2014/main" id="{954A1BE6-7E53-4735-A63D-C762C4368427}"/>
              </a:ext>
            </a:extLst>
          </p:cNvPr>
          <p:cNvSpPr txBox="1">
            <a:spLocks noGrp="1"/>
          </p:cNvSpPr>
          <p:nvPr>
            <p:ph type="title"/>
          </p:nvPr>
        </p:nvSpPr>
        <p:spPr>
          <a:xfrm>
            <a:off x="381003" y="381003"/>
            <a:ext cx="11430000" cy="495303"/>
          </a:xfrm>
        </p:spPr>
        <p:txBody>
          <a:bodyPr>
            <a:normAutofit fontScale="90000"/>
          </a:bodyPr>
          <a:lstStyle/>
          <a:p>
            <a:pPr lvl="0"/>
            <a:r>
              <a:rPr lang="en-US" dirty="0"/>
              <a:t>Translating Evasion attacks to the real world</a:t>
            </a:r>
          </a:p>
        </p:txBody>
      </p:sp>
      <p:sp>
        <p:nvSpPr>
          <p:cNvPr id="8" name="Slide Number Placeholder 7">
            <a:extLst>
              <a:ext uri="{FF2B5EF4-FFF2-40B4-BE49-F238E27FC236}">
                <a16:creationId xmlns:a16="http://schemas.microsoft.com/office/drawing/2014/main" id="{C6CAD52F-C923-C045-BA68-EEA5AFA27C7E}"/>
              </a:ext>
            </a:extLst>
          </p:cNvPr>
          <p:cNvSpPr>
            <a:spLocks noGrp="1"/>
          </p:cNvSpPr>
          <p:nvPr>
            <p:ph type="sldNum" sz="quarter" idx="8"/>
          </p:nvPr>
        </p:nvSpPr>
        <p:spPr/>
        <p:txBody>
          <a:bodyPr/>
          <a:lstStyle/>
          <a:p>
            <a:pPr lvl="0"/>
            <a:fld id="{6DC82396-0D96-42A8-83EB-0F42D686BCD9}" type="slidenum">
              <a:rPr lang="en-US" smtClean="0"/>
              <a:t>2</a:t>
            </a:fld>
            <a:endParaRPr lang="en-US"/>
          </a:p>
        </p:txBody>
      </p:sp>
      <p:pic>
        <p:nvPicPr>
          <p:cNvPr id="1026" name="Picture 2" descr="Image result for adversarial patch attacks stop sign">
            <a:extLst>
              <a:ext uri="{FF2B5EF4-FFF2-40B4-BE49-F238E27FC236}">
                <a16:creationId xmlns:a16="http://schemas.microsoft.com/office/drawing/2014/main" id="{A0237248-2C52-0249-93DC-03EF1C1428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6680" y="1848247"/>
            <a:ext cx="5715000" cy="3136900"/>
          </a:xfrm>
          <a:prstGeom prst="rect">
            <a:avLst/>
          </a:prstGeom>
          <a:noFill/>
          <a:extLst>
            <a:ext uri="{909E8E84-426E-40DD-AFC4-6F175D3DCCD1}">
              <a14:hiddenFill xmlns:a14="http://schemas.microsoft.com/office/drawing/2010/main">
                <a:solidFill>
                  <a:srgbClr val="FFFFFF"/>
                </a:solidFill>
              </a14:hiddenFill>
            </a:ext>
          </a:extLst>
        </p:spPr>
      </p:pic>
      <p:sp>
        <p:nvSpPr>
          <p:cNvPr id="224" name="Content Placeholder 1">
            <a:extLst>
              <a:ext uri="{FF2B5EF4-FFF2-40B4-BE49-F238E27FC236}">
                <a16:creationId xmlns:a16="http://schemas.microsoft.com/office/drawing/2014/main" id="{96FE7AE3-7363-7741-B27A-9BAE570DF348}"/>
              </a:ext>
            </a:extLst>
          </p:cNvPr>
          <p:cNvSpPr txBox="1">
            <a:spLocks/>
          </p:cNvSpPr>
          <p:nvPr/>
        </p:nvSpPr>
        <p:spPr>
          <a:xfrm>
            <a:off x="381000" y="1762522"/>
            <a:ext cx="5858435" cy="4689475"/>
          </a:xfrm>
          <a:prstGeom prst="rect">
            <a:avLst/>
          </a:prstGeom>
        </p:spPr>
        <p:txBody>
          <a:bodyPr vert="horz" lIns="0" tIns="91440" rIns="0" bIns="45720" rtlCol="0">
            <a:normAutofit/>
          </a:bodyPr>
          <a:lstStyle>
            <a:lvl1pPr marL="55561" indent="0" algn="l" defTabSz="914377" rtl="0" eaLnBrk="1" latinLnBrk="0" hangingPunct="1">
              <a:lnSpc>
                <a:spcPct val="85000"/>
              </a:lnSpc>
              <a:spcBef>
                <a:spcPts val="0"/>
              </a:spcBef>
              <a:spcAft>
                <a:spcPts val="1200"/>
              </a:spcAft>
              <a:buFont typeface="Arial" panose="020B0604020202020204" pitchFamily="34" charset="0"/>
              <a:buNone/>
              <a:defRPr sz="2800" b="1" kern="1200" cap="none" baseline="0">
                <a:solidFill>
                  <a:schemeClr val="tx1"/>
                </a:solidFill>
                <a:latin typeface="+mj-lt"/>
                <a:ea typeface="+mn-ea"/>
                <a:cs typeface="+mn-cs"/>
              </a:defRPr>
            </a:lvl1pPr>
            <a:lvl2pPr marL="285744" indent="-230182" algn="l" defTabSz="914377" rtl="0" eaLnBrk="1" latinLnBrk="0" hangingPunct="1">
              <a:lnSpc>
                <a:spcPct val="100000"/>
              </a:lnSpc>
              <a:spcBef>
                <a:spcPts val="0"/>
              </a:spcBef>
              <a:spcAft>
                <a:spcPts val="1200"/>
              </a:spcAft>
              <a:buFont typeface="Arial" panose="020B0604020202020204" pitchFamily="34" charset="0"/>
              <a:buChar char="•"/>
              <a:defRPr sz="2200" kern="1200">
                <a:solidFill>
                  <a:schemeClr val="tx1"/>
                </a:solidFill>
                <a:latin typeface="+mn-lt"/>
                <a:ea typeface="+mn-ea"/>
                <a:cs typeface="+mn-cs"/>
              </a:defRPr>
            </a:lvl2pPr>
            <a:lvl3pPr marL="514338" indent="-230182" algn="l" defTabSz="914377" rtl="0" eaLnBrk="1" latinLnBrk="0" hangingPunct="1">
              <a:lnSpc>
                <a:spcPct val="110000"/>
              </a:lnSpc>
              <a:spcBef>
                <a:spcPts val="0"/>
              </a:spcBef>
              <a:spcAft>
                <a:spcPts val="600"/>
              </a:spcAft>
              <a:buFont typeface="Graphik" panose="020B0503030202060203" pitchFamily="34" charset="0"/>
              <a:buChar char="–"/>
              <a:defRPr sz="1800" kern="1200">
                <a:solidFill>
                  <a:schemeClr val="tx1"/>
                </a:solidFill>
                <a:latin typeface="+mn-lt"/>
                <a:ea typeface="+mn-ea"/>
                <a:cs typeface="+mn-cs"/>
              </a:defRPr>
            </a:lvl3pPr>
            <a:lvl4pPr marL="685783" indent="-171446" algn="l" defTabSz="914377" rtl="0" eaLnBrk="1" latinLnBrk="0" hangingPunct="1">
              <a:lnSpc>
                <a:spcPct val="110000"/>
              </a:lnSpc>
              <a:spcBef>
                <a:spcPts val="0"/>
              </a:spcBef>
              <a:spcAft>
                <a:spcPts val="0"/>
              </a:spcAft>
              <a:buFont typeface="Arial" panose="020B0604020202020204" pitchFamily="34" charset="0"/>
              <a:buChar char="•"/>
              <a:defRPr sz="1600" kern="1200">
                <a:solidFill>
                  <a:schemeClr val="tx1"/>
                </a:solidFill>
                <a:latin typeface="+mn-lt"/>
                <a:ea typeface="+mn-ea"/>
                <a:cs typeface="+mn-cs"/>
              </a:defRPr>
            </a:lvl4pPr>
            <a:lvl5pPr marL="857229" indent="-177796" algn="l" defTabSz="914377" rtl="0" eaLnBrk="1" latinLnBrk="0" hangingPunct="1">
              <a:lnSpc>
                <a:spcPct val="110000"/>
              </a:lnSpc>
              <a:spcBef>
                <a:spcPts val="0"/>
              </a:spcBef>
              <a:spcAft>
                <a:spcPts val="0"/>
              </a:spcAft>
              <a:buFont typeface="Graphik" panose="020B0503030202060203" pitchFamily="34" charset="0"/>
              <a:buChar char="–"/>
              <a:defRPr sz="1400" kern="1200">
                <a:solidFill>
                  <a:schemeClr val="tx1"/>
                </a:solidFill>
                <a:latin typeface="+mn-lt"/>
                <a:ea typeface="+mn-ea"/>
                <a:cs typeface="+mn-cs"/>
              </a:defRPr>
            </a:lvl5pPr>
            <a:lvl6pPr marL="1028674" indent="-173034" algn="l" defTabSz="914377"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6pPr>
            <a:lvl7pPr marL="55561" indent="0" algn="l" defTabSz="914377" rtl="0" eaLnBrk="1" latinLnBrk="0" hangingPunct="1">
              <a:lnSpc>
                <a:spcPct val="90000"/>
              </a:lnSpc>
              <a:spcBef>
                <a:spcPts val="800"/>
              </a:spcBef>
              <a:buFont typeface="Arial" panose="020B0604020202020204" pitchFamily="34" charset="0"/>
              <a:buNone/>
              <a:defRPr sz="1200" b="1" kern="1200" cap="all" baseline="0">
                <a:solidFill>
                  <a:schemeClr val="tx1"/>
                </a:solidFill>
                <a:latin typeface="+mj-lt"/>
                <a:ea typeface="+mn-ea"/>
                <a:cs typeface="+mn-cs"/>
              </a:defRPr>
            </a:lvl7pPr>
            <a:lvl8pPr marL="55561" indent="0" algn="l" defTabSz="914377" rtl="0" eaLnBrk="1" latinLnBrk="0" hangingPunct="1">
              <a:lnSpc>
                <a:spcPct val="100000"/>
              </a:lnSpc>
              <a:spcBef>
                <a:spcPts val="0"/>
              </a:spcBef>
              <a:spcAft>
                <a:spcPts val="800"/>
              </a:spcAft>
              <a:buFont typeface="Arial" panose="020B0604020202020204" pitchFamily="34" charset="0"/>
              <a:buNone/>
              <a:defRPr sz="1800" kern="1200" baseline="0">
                <a:solidFill>
                  <a:schemeClr val="tx1"/>
                </a:solidFill>
                <a:latin typeface="+mn-lt"/>
                <a:ea typeface="+mn-ea"/>
                <a:cs typeface="+mn-cs"/>
              </a:defRPr>
            </a:lvl8pPr>
            <a:lvl9pPr marL="55561" indent="0" algn="l" defTabSz="914377" rtl="0" eaLnBrk="1" latinLnBrk="0" hangingPunct="1">
              <a:lnSpc>
                <a:spcPct val="11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9pPr>
          </a:lstStyle>
          <a:p>
            <a:r>
              <a:rPr lang="en-US" sz="2400" dirty="0"/>
              <a:t>Computer Vision Adversarial Attack</a:t>
            </a:r>
          </a:p>
          <a:p>
            <a:r>
              <a:rPr lang="en-US" sz="2400" dirty="0"/>
              <a:t>Modifying digital examples is easy</a:t>
            </a:r>
          </a:p>
          <a:p>
            <a:pPr lvl="1"/>
            <a:r>
              <a:rPr lang="en-US" sz="2000" dirty="0"/>
              <a:t>Can we generate adversarial noise that translates when reproduced physically?</a:t>
            </a:r>
          </a:p>
          <a:p>
            <a:r>
              <a:rPr lang="en-US" sz="2400" dirty="0"/>
              <a:t>Minor modifications to adversarial evasion constraints can produce real world examples</a:t>
            </a:r>
          </a:p>
          <a:p>
            <a:pPr lvl="1"/>
            <a:r>
              <a:rPr lang="en-US" sz="2000" dirty="0"/>
              <a:t>Emphasize printability and object rotation/augmentation</a:t>
            </a:r>
          </a:p>
          <a:p>
            <a:pPr lvl="1"/>
            <a:r>
              <a:rPr lang="en-US" sz="2000" dirty="0"/>
              <a:t>Transfer Attacks often effective</a:t>
            </a:r>
          </a:p>
        </p:txBody>
      </p:sp>
      <p:sp>
        <p:nvSpPr>
          <p:cNvPr id="3" name="TextBox 2">
            <a:extLst>
              <a:ext uri="{FF2B5EF4-FFF2-40B4-BE49-F238E27FC236}">
                <a16:creationId xmlns:a16="http://schemas.microsoft.com/office/drawing/2014/main" id="{B3DAB601-3D71-614A-A045-0A5B85A85203}"/>
              </a:ext>
            </a:extLst>
          </p:cNvPr>
          <p:cNvSpPr txBox="1"/>
          <p:nvPr/>
        </p:nvSpPr>
        <p:spPr>
          <a:xfrm>
            <a:off x="6593542" y="4814754"/>
            <a:ext cx="4944031" cy="661720"/>
          </a:xfrm>
          <a:prstGeom prst="rect">
            <a:avLst/>
          </a:prstGeom>
          <a:noFill/>
        </p:spPr>
        <p:txBody>
          <a:bodyPr wrap="square" lIns="0" tIns="0" rIns="0" bIns="45720" rtlCol="0">
            <a:spAutoFit/>
          </a:bodyPr>
          <a:lstStyle/>
          <a:p>
            <a:r>
              <a:rPr lang="en-US" sz="1400" dirty="0"/>
              <a:t>“Robust Physical-World Attacks on Deep Learning Visual Classification”, </a:t>
            </a:r>
            <a:r>
              <a:rPr lang="en-US" sz="1400" dirty="0" err="1"/>
              <a:t>Eykholt</a:t>
            </a:r>
            <a:r>
              <a:rPr lang="en-US" sz="1400" dirty="0"/>
              <a:t> et. al</a:t>
            </a:r>
            <a:endParaRPr lang="en-US" sz="1200" dirty="0"/>
          </a:p>
          <a:p>
            <a:r>
              <a:rPr lang="en-US" sz="1200" dirty="0"/>
              <a:t>https://</a:t>
            </a:r>
            <a:r>
              <a:rPr lang="en-US" sz="1200" dirty="0" err="1"/>
              <a:t>arxiv.org</a:t>
            </a:r>
            <a:r>
              <a:rPr lang="en-US" sz="1200" dirty="0"/>
              <a:t>/pdf/1707.08945.pdf</a:t>
            </a:r>
          </a:p>
        </p:txBody>
      </p:sp>
      <p:sp>
        <p:nvSpPr>
          <p:cNvPr id="4" name="TextBox 3">
            <a:extLst>
              <a:ext uri="{FF2B5EF4-FFF2-40B4-BE49-F238E27FC236}">
                <a16:creationId xmlns:a16="http://schemas.microsoft.com/office/drawing/2014/main" id="{0AFC8AA4-47C8-3343-AC8A-FCBC4370DC69}"/>
              </a:ext>
            </a:extLst>
          </p:cNvPr>
          <p:cNvSpPr txBox="1"/>
          <p:nvPr/>
        </p:nvSpPr>
        <p:spPr>
          <a:xfrm>
            <a:off x="6889794" y="1687780"/>
            <a:ext cx="4329112" cy="292388"/>
          </a:xfrm>
          <a:prstGeom prst="rect">
            <a:avLst/>
          </a:prstGeom>
          <a:noFill/>
        </p:spPr>
        <p:txBody>
          <a:bodyPr wrap="square" lIns="0" tIns="0" rIns="0" bIns="45720" rtlCol="0">
            <a:spAutoFit/>
          </a:bodyPr>
          <a:lstStyle/>
          <a:p>
            <a:r>
              <a:rPr lang="en-US" sz="1600" dirty="0"/>
              <a:t>Change a Stop sign to a Speed Limit Sign!</a:t>
            </a:r>
          </a:p>
        </p:txBody>
      </p:sp>
    </p:spTree>
    <p:extLst>
      <p:ext uri="{BB962C8B-B14F-4D97-AF65-F5344CB8AC3E}">
        <p14:creationId xmlns:p14="http://schemas.microsoft.com/office/powerpoint/2010/main" val="10276956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9E74F48D-22C4-4698-9921-66044943C0D1}"/>
              </a:ext>
            </a:extLst>
          </p:cNvPr>
          <p:cNvSpPr txBox="1">
            <a:spLocks noGrp="1"/>
          </p:cNvSpPr>
          <p:nvPr>
            <p:ph type="body" idx="4294967295"/>
          </p:nvPr>
        </p:nvSpPr>
        <p:spPr>
          <a:xfrm>
            <a:off x="381003" y="1234366"/>
            <a:ext cx="11125193" cy="890954"/>
          </a:xfrm>
          <a:noFill/>
          <a:ln>
            <a:noFill/>
          </a:ln>
        </p:spPr>
        <p:txBody>
          <a:bodyPr vert="horz" wrap="square" lIns="0" tIns="91440" rIns="0" bIns="45720" anchor="t" anchorCtr="0" compatLnSpc="1">
            <a:normAutofit/>
          </a:bodyPr>
          <a:lstStyle/>
          <a:p>
            <a:pPr marL="0">
              <a:spcAft>
                <a:spcPts val="0"/>
              </a:spcAft>
            </a:pPr>
            <a:r>
              <a:rPr lang="en-US" sz="2400" cap="all" dirty="0">
                <a:solidFill>
                  <a:schemeClr val="accent1"/>
                </a:solidFill>
              </a:rPr>
              <a:t>Potential threat outcomes</a:t>
            </a:r>
          </a:p>
        </p:txBody>
      </p:sp>
      <p:sp>
        <p:nvSpPr>
          <p:cNvPr id="5" name="Title 1">
            <a:extLst>
              <a:ext uri="{FF2B5EF4-FFF2-40B4-BE49-F238E27FC236}">
                <a16:creationId xmlns:a16="http://schemas.microsoft.com/office/drawing/2014/main" id="{954A1BE6-7E53-4735-A63D-C762C4368427}"/>
              </a:ext>
            </a:extLst>
          </p:cNvPr>
          <p:cNvSpPr txBox="1">
            <a:spLocks noGrp="1"/>
          </p:cNvSpPr>
          <p:nvPr>
            <p:ph type="title"/>
          </p:nvPr>
        </p:nvSpPr>
        <p:spPr>
          <a:xfrm>
            <a:off x="381003" y="381003"/>
            <a:ext cx="11430000" cy="495303"/>
          </a:xfrm>
        </p:spPr>
        <p:txBody>
          <a:bodyPr>
            <a:normAutofit fontScale="90000"/>
          </a:bodyPr>
          <a:lstStyle/>
          <a:p>
            <a:pPr lvl="0"/>
            <a:r>
              <a:rPr lang="en-US" dirty="0"/>
              <a:t>Adversarial Patch Threat</a:t>
            </a:r>
          </a:p>
        </p:txBody>
      </p:sp>
      <p:sp>
        <p:nvSpPr>
          <p:cNvPr id="8" name="Slide Number Placeholder 7">
            <a:extLst>
              <a:ext uri="{FF2B5EF4-FFF2-40B4-BE49-F238E27FC236}">
                <a16:creationId xmlns:a16="http://schemas.microsoft.com/office/drawing/2014/main" id="{C6CAD52F-C923-C045-BA68-EEA5AFA27C7E}"/>
              </a:ext>
            </a:extLst>
          </p:cNvPr>
          <p:cNvSpPr>
            <a:spLocks noGrp="1"/>
          </p:cNvSpPr>
          <p:nvPr>
            <p:ph type="sldNum" sz="quarter" idx="8"/>
          </p:nvPr>
        </p:nvSpPr>
        <p:spPr/>
        <p:txBody>
          <a:bodyPr/>
          <a:lstStyle/>
          <a:p>
            <a:pPr lvl="0"/>
            <a:fld id="{6DC82396-0D96-42A8-83EB-0F42D686BCD9}" type="slidenum">
              <a:rPr lang="en-US" smtClean="0"/>
              <a:t>3</a:t>
            </a:fld>
            <a:endParaRPr lang="en-US"/>
          </a:p>
        </p:txBody>
      </p:sp>
      <p:sp>
        <p:nvSpPr>
          <p:cNvPr id="224" name="Content Placeholder 1">
            <a:extLst>
              <a:ext uri="{FF2B5EF4-FFF2-40B4-BE49-F238E27FC236}">
                <a16:creationId xmlns:a16="http://schemas.microsoft.com/office/drawing/2014/main" id="{96FE7AE3-7363-7741-B27A-9BAE570DF348}"/>
              </a:ext>
            </a:extLst>
          </p:cNvPr>
          <p:cNvSpPr txBox="1">
            <a:spLocks/>
          </p:cNvSpPr>
          <p:nvPr/>
        </p:nvSpPr>
        <p:spPr>
          <a:xfrm>
            <a:off x="381000" y="1762522"/>
            <a:ext cx="5858435" cy="4689475"/>
          </a:xfrm>
          <a:prstGeom prst="rect">
            <a:avLst/>
          </a:prstGeom>
        </p:spPr>
        <p:txBody>
          <a:bodyPr vert="horz" lIns="0" tIns="91440" rIns="0" bIns="45720" rtlCol="0">
            <a:normAutofit/>
          </a:bodyPr>
          <a:lstStyle>
            <a:lvl1pPr marL="55561" indent="0" algn="l" defTabSz="914377" rtl="0" eaLnBrk="1" latinLnBrk="0" hangingPunct="1">
              <a:lnSpc>
                <a:spcPct val="85000"/>
              </a:lnSpc>
              <a:spcBef>
                <a:spcPts val="0"/>
              </a:spcBef>
              <a:spcAft>
                <a:spcPts val="1200"/>
              </a:spcAft>
              <a:buFont typeface="Arial" panose="020B0604020202020204" pitchFamily="34" charset="0"/>
              <a:buNone/>
              <a:defRPr sz="2800" b="1" kern="1200" cap="none" baseline="0">
                <a:solidFill>
                  <a:schemeClr val="tx1"/>
                </a:solidFill>
                <a:latin typeface="+mj-lt"/>
                <a:ea typeface="+mn-ea"/>
                <a:cs typeface="+mn-cs"/>
              </a:defRPr>
            </a:lvl1pPr>
            <a:lvl2pPr marL="285744" indent="-230182" algn="l" defTabSz="914377" rtl="0" eaLnBrk="1" latinLnBrk="0" hangingPunct="1">
              <a:lnSpc>
                <a:spcPct val="100000"/>
              </a:lnSpc>
              <a:spcBef>
                <a:spcPts val="0"/>
              </a:spcBef>
              <a:spcAft>
                <a:spcPts val="1200"/>
              </a:spcAft>
              <a:buFont typeface="Arial" panose="020B0604020202020204" pitchFamily="34" charset="0"/>
              <a:buChar char="•"/>
              <a:defRPr sz="2200" kern="1200">
                <a:solidFill>
                  <a:schemeClr val="tx1"/>
                </a:solidFill>
                <a:latin typeface="+mn-lt"/>
                <a:ea typeface="+mn-ea"/>
                <a:cs typeface="+mn-cs"/>
              </a:defRPr>
            </a:lvl2pPr>
            <a:lvl3pPr marL="514338" indent="-230182" algn="l" defTabSz="914377" rtl="0" eaLnBrk="1" latinLnBrk="0" hangingPunct="1">
              <a:lnSpc>
                <a:spcPct val="110000"/>
              </a:lnSpc>
              <a:spcBef>
                <a:spcPts val="0"/>
              </a:spcBef>
              <a:spcAft>
                <a:spcPts val="600"/>
              </a:spcAft>
              <a:buFont typeface="Graphik" panose="020B0503030202060203" pitchFamily="34" charset="0"/>
              <a:buChar char="–"/>
              <a:defRPr sz="1800" kern="1200">
                <a:solidFill>
                  <a:schemeClr val="tx1"/>
                </a:solidFill>
                <a:latin typeface="+mn-lt"/>
                <a:ea typeface="+mn-ea"/>
                <a:cs typeface="+mn-cs"/>
              </a:defRPr>
            </a:lvl3pPr>
            <a:lvl4pPr marL="685783" indent="-171446" algn="l" defTabSz="914377" rtl="0" eaLnBrk="1" latinLnBrk="0" hangingPunct="1">
              <a:lnSpc>
                <a:spcPct val="110000"/>
              </a:lnSpc>
              <a:spcBef>
                <a:spcPts val="0"/>
              </a:spcBef>
              <a:spcAft>
                <a:spcPts val="0"/>
              </a:spcAft>
              <a:buFont typeface="Arial" panose="020B0604020202020204" pitchFamily="34" charset="0"/>
              <a:buChar char="•"/>
              <a:defRPr sz="1600" kern="1200">
                <a:solidFill>
                  <a:schemeClr val="tx1"/>
                </a:solidFill>
                <a:latin typeface="+mn-lt"/>
                <a:ea typeface="+mn-ea"/>
                <a:cs typeface="+mn-cs"/>
              </a:defRPr>
            </a:lvl4pPr>
            <a:lvl5pPr marL="857229" indent="-177796" algn="l" defTabSz="914377" rtl="0" eaLnBrk="1" latinLnBrk="0" hangingPunct="1">
              <a:lnSpc>
                <a:spcPct val="110000"/>
              </a:lnSpc>
              <a:spcBef>
                <a:spcPts val="0"/>
              </a:spcBef>
              <a:spcAft>
                <a:spcPts val="0"/>
              </a:spcAft>
              <a:buFont typeface="Graphik" panose="020B0503030202060203" pitchFamily="34" charset="0"/>
              <a:buChar char="–"/>
              <a:defRPr sz="1400" kern="1200">
                <a:solidFill>
                  <a:schemeClr val="tx1"/>
                </a:solidFill>
                <a:latin typeface="+mn-lt"/>
                <a:ea typeface="+mn-ea"/>
                <a:cs typeface="+mn-cs"/>
              </a:defRPr>
            </a:lvl5pPr>
            <a:lvl6pPr marL="1028674" indent="-173034" algn="l" defTabSz="914377"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6pPr>
            <a:lvl7pPr marL="55561" indent="0" algn="l" defTabSz="914377" rtl="0" eaLnBrk="1" latinLnBrk="0" hangingPunct="1">
              <a:lnSpc>
                <a:spcPct val="90000"/>
              </a:lnSpc>
              <a:spcBef>
                <a:spcPts val="800"/>
              </a:spcBef>
              <a:buFont typeface="Arial" panose="020B0604020202020204" pitchFamily="34" charset="0"/>
              <a:buNone/>
              <a:defRPr sz="1200" b="1" kern="1200" cap="all" baseline="0">
                <a:solidFill>
                  <a:schemeClr val="tx1"/>
                </a:solidFill>
                <a:latin typeface="+mj-lt"/>
                <a:ea typeface="+mn-ea"/>
                <a:cs typeface="+mn-cs"/>
              </a:defRPr>
            </a:lvl7pPr>
            <a:lvl8pPr marL="55561" indent="0" algn="l" defTabSz="914377" rtl="0" eaLnBrk="1" latinLnBrk="0" hangingPunct="1">
              <a:lnSpc>
                <a:spcPct val="100000"/>
              </a:lnSpc>
              <a:spcBef>
                <a:spcPts val="0"/>
              </a:spcBef>
              <a:spcAft>
                <a:spcPts val="800"/>
              </a:spcAft>
              <a:buFont typeface="Arial" panose="020B0604020202020204" pitchFamily="34" charset="0"/>
              <a:buNone/>
              <a:defRPr sz="1800" kern="1200" baseline="0">
                <a:solidFill>
                  <a:schemeClr val="tx1"/>
                </a:solidFill>
                <a:latin typeface="+mn-lt"/>
                <a:ea typeface="+mn-ea"/>
                <a:cs typeface="+mn-cs"/>
              </a:defRPr>
            </a:lvl8pPr>
            <a:lvl9pPr marL="55561" indent="0" algn="l" defTabSz="914377" rtl="0" eaLnBrk="1" latinLnBrk="0" hangingPunct="1">
              <a:lnSpc>
                <a:spcPct val="11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9pPr>
          </a:lstStyle>
          <a:p>
            <a:r>
              <a:rPr lang="en-US" sz="2400" dirty="0"/>
              <a:t>Untargeted attacks</a:t>
            </a:r>
          </a:p>
          <a:p>
            <a:pPr lvl="1"/>
            <a:r>
              <a:rPr lang="en-US" sz="1800" dirty="0"/>
              <a:t>Evade Perimeter Surveillance cameras</a:t>
            </a:r>
          </a:p>
          <a:p>
            <a:pPr lvl="1"/>
            <a:r>
              <a:rPr lang="en-US" sz="1800" dirty="0"/>
              <a:t>Evade Crowd Surveillance firearm detection</a:t>
            </a:r>
          </a:p>
          <a:p>
            <a:pPr lvl="1"/>
            <a:r>
              <a:rPr lang="en-US" sz="1800" dirty="0"/>
              <a:t>Evade X-ray scanning</a:t>
            </a:r>
          </a:p>
          <a:p>
            <a:pPr lvl="1"/>
            <a:r>
              <a:rPr lang="en-US" sz="1800" dirty="0"/>
              <a:t>Disrupt Maintenance Sensor Monitors</a:t>
            </a:r>
          </a:p>
          <a:p>
            <a:r>
              <a:rPr lang="en-US" sz="2400" dirty="0"/>
              <a:t>Targeted Attacks</a:t>
            </a:r>
          </a:p>
          <a:p>
            <a:pPr lvl="1"/>
            <a:r>
              <a:rPr lang="en-US" sz="1800" dirty="0"/>
              <a:t>Disrupt Targeting Systems</a:t>
            </a:r>
          </a:p>
          <a:p>
            <a:pPr lvl="1"/>
            <a:r>
              <a:rPr lang="en-US" sz="1800" dirty="0"/>
              <a:t>Cause Self Driving Car Misfunctions</a:t>
            </a:r>
          </a:p>
          <a:p>
            <a:pPr lvl="1"/>
            <a:r>
              <a:rPr lang="en-US" sz="1800" dirty="0"/>
              <a:t>Deceive Facial Recognition Algorithms</a:t>
            </a:r>
          </a:p>
        </p:txBody>
      </p:sp>
      <p:sp>
        <p:nvSpPr>
          <p:cNvPr id="3" name="TextBox 2">
            <a:extLst>
              <a:ext uri="{FF2B5EF4-FFF2-40B4-BE49-F238E27FC236}">
                <a16:creationId xmlns:a16="http://schemas.microsoft.com/office/drawing/2014/main" id="{B3DAB601-3D71-614A-A045-0A5B85A85203}"/>
              </a:ext>
            </a:extLst>
          </p:cNvPr>
          <p:cNvSpPr txBox="1"/>
          <p:nvPr/>
        </p:nvSpPr>
        <p:spPr>
          <a:xfrm>
            <a:off x="6714570" y="3477828"/>
            <a:ext cx="4944031" cy="507831"/>
          </a:xfrm>
          <a:prstGeom prst="rect">
            <a:avLst/>
          </a:prstGeom>
          <a:noFill/>
        </p:spPr>
        <p:txBody>
          <a:bodyPr wrap="square" lIns="0" tIns="0" rIns="0" bIns="45720" rtlCol="0">
            <a:spAutoFit/>
          </a:bodyPr>
          <a:lstStyle/>
          <a:p>
            <a:r>
              <a:rPr lang="en-US" sz="1000" dirty="0"/>
              <a:t>“Accessorize to a Crime: Real and Stealthy Attacks on State-of-the-Art Face Recognition”, Sharif et. al</a:t>
            </a:r>
          </a:p>
          <a:p>
            <a:r>
              <a:rPr lang="en-US" sz="1000" dirty="0"/>
              <a:t>https://</a:t>
            </a:r>
            <a:r>
              <a:rPr lang="en-US" sz="1000" dirty="0" err="1"/>
              <a:t>www.cs.cmu.edu</a:t>
            </a:r>
            <a:r>
              <a:rPr lang="en-US" sz="1000" dirty="0"/>
              <a:t>/~</a:t>
            </a:r>
            <a:r>
              <a:rPr lang="en-US" sz="1000" dirty="0" err="1"/>
              <a:t>sbhagava</a:t>
            </a:r>
            <a:r>
              <a:rPr lang="en-US" sz="1000" dirty="0"/>
              <a:t>/papers/face-rec-ccs16.pdf</a:t>
            </a:r>
          </a:p>
        </p:txBody>
      </p:sp>
      <p:pic>
        <p:nvPicPr>
          <p:cNvPr id="2050" name="Picture 2" descr="Image result for adversarial patch glasses">
            <a:extLst>
              <a:ext uri="{FF2B5EF4-FFF2-40B4-BE49-F238E27FC236}">
                <a16:creationId xmlns:a16="http://schemas.microsoft.com/office/drawing/2014/main" id="{1793C313-3576-E744-80D9-ECB9381F5F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08530" y="1234366"/>
            <a:ext cx="4051300" cy="200660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mage result for tsa luggage scanning adversarial">
            <a:extLst>
              <a:ext uri="{FF2B5EF4-FFF2-40B4-BE49-F238E27FC236}">
                <a16:creationId xmlns:a16="http://schemas.microsoft.com/office/drawing/2014/main" id="{EDC40FEF-5C43-7E42-818A-24068A94426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57518" y="4107259"/>
            <a:ext cx="3153324" cy="20983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44742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0" y="0"/>
            <a:ext cx="12192000" cy="6850251"/>
          </a:xfrm>
          <a:prstGeom prst="rect">
            <a:avLst/>
          </a:prstGeom>
        </p:spPr>
      </p:pic>
      <p:sp>
        <p:nvSpPr>
          <p:cNvPr id="8" name="Title 7"/>
          <p:cNvSpPr>
            <a:spLocks noGrp="1"/>
          </p:cNvSpPr>
          <p:nvPr>
            <p:ph type="ctrTitle"/>
          </p:nvPr>
        </p:nvSpPr>
        <p:spPr>
          <a:xfrm>
            <a:off x="381000" y="4430578"/>
            <a:ext cx="9253653" cy="1839593"/>
          </a:xfrm>
        </p:spPr>
        <p:txBody>
          <a:bodyPr/>
          <a:lstStyle/>
          <a:p>
            <a:r>
              <a:rPr lang="en-US" sz="5400" dirty="0"/>
              <a:t>Subverting Perimeter surveillance Demo</a:t>
            </a:r>
          </a:p>
        </p:txBody>
      </p:sp>
    </p:spTree>
    <p:extLst>
      <p:ext uri="{BB962C8B-B14F-4D97-AF65-F5344CB8AC3E}">
        <p14:creationId xmlns:p14="http://schemas.microsoft.com/office/powerpoint/2010/main" val="5061493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9E74F48D-22C4-4698-9921-66044943C0D1}"/>
              </a:ext>
            </a:extLst>
          </p:cNvPr>
          <p:cNvSpPr txBox="1">
            <a:spLocks noGrp="1"/>
          </p:cNvSpPr>
          <p:nvPr>
            <p:ph type="body" idx="4294967295"/>
          </p:nvPr>
        </p:nvSpPr>
        <p:spPr>
          <a:xfrm>
            <a:off x="381003" y="1033648"/>
            <a:ext cx="11125193" cy="890954"/>
          </a:xfrm>
          <a:noFill/>
          <a:ln>
            <a:noFill/>
          </a:ln>
        </p:spPr>
        <p:txBody>
          <a:bodyPr vert="horz" wrap="square" lIns="0" tIns="91440" rIns="0" bIns="45720" anchor="t" anchorCtr="0" compatLnSpc="1">
            <a:normAutofit/>
          </a:bodyPr>
          <a:lstStyle/>
          <a:p>
            <a:pPr marL="0">
              <a:spcAft>
                <a:spcPts val="0"/>
              </a:spcAft>
            </a:pPr>
            <a:r>
              <a:rPr lang="en-US" sz="2400" cap="all" dirty="0">
                <a:solidFill>
                  <a:schemeClr val="accent1"/>
                </a:solidFill>
              </a:rPr>
              <a:t>Can you make a person invisible to cameras with an Adversarial Patches?</a:t>
            </a:r>
          </a:p>
        </p:txBody>
      </p:sp>
      <p:sp>
        <p:nvSpPr>
          <p:cNvPr id="5" name="Title 1">
            <a:extLst>
              <a:ext uri="{FF2B5EF4-FFF2-40B4-BE49-F238E27FC236}">
                <a16:creationId xmlns:a16="http://schemas.microsoft.com/office/drawing/2014/main" id="{954A1BE6-7E53-4735-A63D-C762C4368427}"/>
              </a:ext>
            </a:extLst>
          </p:cNvPr>
          <p:cNvSpPr txBox="1">
            <a:spLocks noGrp="1"/>
          </p:cNvSpPr>
          <p:nvPr>
            <p:ph type="title"/>
          </p:nvPr>
        </p:nvSpPr>
        <p:spPr>
          <a:xfrm>
            <a:off x="381003" y="381003"/>
            <a:ext cx="11430000" cy="495303"/>
          </a:xfrm>
        </p:spPr>
        <p:txBody>
          <a:bodyPr>
            <a:normAutofit fontScale="90000"/>
          </a:bodyPr>
          <a:lstStyle/>
          <a:p>
            <a:pPr lvl="0"/>
            <a:r>
              <a:rPr lang="en-US" dirty="0"/>
              <a:t>Surveillance Adversarial Patches – Real Scenario</a:t>
            </a:r>
          </a:p>
        </p:txBody>
      </p:sp>
      <p:sp>
        <p:nvSpPr>
          <p:cNvPr id="8" name="Slide Number Placeholder 7">
            <a:extLst>
              <a:ext uri="{FF2B5EF4-FFF2-40B4-BE49-F238E27FC236}">
                <a16:creationId xmlns:a16="http://schemas.microsoft.com/office/drawing/2014/main" id="{C6CAD52F-C923-C045-BA68-EEA5AFA27C7E}"/>
              </a:ext>
            </a:extLst>
          </p:cNvPr>
          <p:cNvSpPr>
            <a:spLocks noGrp="1"/>
          </p:cNvSpPr>
          <p:nvPr>
            <p:ph type="sldNum" sz="quarter" idx="8"/>
          </p:nvPr>
        </p:nvSpPr>
        <p:spPr/>
        <p:txBody>
          <a:bodyPr/>
          <a:lstStyle/>
          <a:p>
            <a:pPr lvl="0"/>
            <a:fld id="{6DC82396-0D96-42A8-83EB-0F42D686BCD9}" type="slidenum">
              <a:rPr lang="en-US" smtClean="0"/>
              <a:t>5</a:t>
            </a:fld>
            <a:endParaRPr lang="en-US"/>
          </a:p>
        </p:txBody>
      </p:sp>
      <p:sp>
        <p:nvSpPr>
          <p:cNvPr id="224" name="Content Placeholder 1">
            <a:extLst>
              <a:ext uri="{FF2B5EF4-FFF2-40B4-BE49-F238E27FC236}">
                <a16:creationId xmlns:a16="http://schemas.microsoft.com/office/drawing/2014/main" id="{96FE7AE3-7363-7741-B27A-9BAE570DF348}"/>
              </a:ext>
            </a:extLst>
          </p:cNvPr>
          <p:cNvSpPr txBox="1">
            <a:spLocks/>
          </p:cNvSpPr>
          <p:nvPr/>
        </p:nvSpPr>
        <p:spPr>
          <a:xfrm>
            <a:off x="381001" y="1714500"/>
            <a:ext cx="4385309" cy="4737497"/>
          </a:xfrm>
          <a:prstGeom prst="rect">
            <a:avLst/>
          </a:prstGeom>
        </p:spPr>
        <p:txBody>
          <a:bodyPr vert="horz" lIns="0" tIns="91440" rIns="0" bIns="45720" rtlCol="0">
            <a:normAutofit lnSpcReduction="10000"/>
          </a:bodyPr>
          <a:lstStyle>
            <a:lvl1pPr marL="55561" indent="0" algn="l" defTabSz="914377" rtl="0" eaLnBrk="1" latinLnBrk="0" hangingPunct="1">
              <a:lnSpc>
                <a:spcPct val="85000"/>
              </a:lnSpc>
              <a:spcBef>
                <a:spcPts val="0"/>
              </a:spcBef>
              <a:spcAft>
                <a:spcPts val="1200"/>
              </a:spcAft>
              <a:buFont typeface="Arial" panose="020B0604020202020204" pitchFamily="34" charset="0"/>
              <a:buNone/>
              <a:defRPr sz="2800" b="1" kern="1200" cap="none" baseline="0">
                <a:solidFill>
                  <a:schemeClr val="tx1"/>
                </a:solidFill>
                <a:latin typeface="+mj-lt"/>
                <a:ea typeface="+mn-ea"/>
                <a:cs typeface="+mn-cs"/>
              </a:defRPr>
            </a:lvl1pPr>
            <a:lvl2pPr marL="285744" indent="-230182" algn="l" defTabSz="914377" rtl="0" eaLnBrk="1" latinLnBrk="0" hangingPunct="1">
              <a:lnSpc>
                <a:spcPct val="100000"/>
              </a:lnSpc>
              <a:spcBef>
                <a:spcPts val="0"/>
              </a:spcBef>
              <a:spcAft>
                <a:spcPts val="1200"/>
              </a:spcAft>
              <a:buFont typeface="Arial" panose="020B0604020202020204" pitchFamily="34" charset="0"/>
              <a:buChar char="•"/>
              <a:defRPr sz="2200" kern="1200">
                <a:solidFill>
                  <a:schemeClr val="tx1"/>
                </a:solidFill>
                <a:latin typeface="+mn-lt"/>
                <a:ea typeface="+mn-ea"/>
                <a:cs typeface="+mn-cs"/>
              </a:defRPr>
            </a:lvl2pPr>
            <a:lvl3pPr marL="514338" indent="-230182" algn="l" defTabSz="914377" rtl="0" eaLnBrk="1" latinLnBrk="0" hangingPunct="1">
              <a:lnSpc>
                <a:spcPct val="110000"/>
              </a:lnSpc>
              <a:spcBef>
                <a:spcPts val="0"/>
              </a:spcBef>
              <a:spcAft>
                <a:spcPts val="600"/>
              </a:spcAft>
              <a:buFont typeface="Graphik" panose="020B0503030202060203" pitchFamily="34" charset="0"/>
              <a:buChar char="–"/>
              <a:defRPr sz="1800" kern="1200">
                <a:solidFill>
                  <a:schemeClr val="tx1"/>
                </a:solidFill>
                <a:latin typeface="+mn-lt"/>
                <a:ea typeface="+mn-ea"/>
                <a:cs typeface="+mn-cs"/>
              </a:defRPr>
            </a:lvl3pPr>
            <a:lvl4pPr marL="685783" indent="-171446" algn="l" defTabSz="914377" rtl="0" eaLnBrk="1" latinLnBrk="0" hangingPunct="1">
              <a:lnSpc>
                <a:spcPct val="110000"/>
              </a:lnSpc>
              <a:spcBef>
                <a:spcPts val="0"/>
              </a:spcBef>
              <a:spcAft>
                <a:spcPts val="0"/>
              </a:spcAft>
              <a:buFont typeface="Arial" panose="020B0604020202020204" pitchFamily="34" charset="0"/>
              <a:buChar char="•"/>
              <a:defRPr sz="1600" kern="1200">
                <a:solidFill>
                  <a:schemeClr val="tx1"/>
                </a:solidFill>
                <a:latin typeface="+mn-lt"/>
                <a:ea typeface="+mn-ea"/>
                <a:cs typeface="+mn-cs"/>
              </a:defRPr>
            </a:lvl4pPr>
            <a:lvl5pPr marL="857229" indent="-177796" algn="l" defTabSz="914377" rtl="0" eaLnBrk="1" latinLnBrk="0" hangingPunct="1">
              <a:lnSpc>
                <a:spcPct val="110000"/>
              </a:lnSpc>
              <a:spcBef>
                <a:spcPts val="0"/>
              </a:spcBef>
              <a:spcAft>
                <a:spcPts val="0"/>
              </a:spcAft>
              <a:buFont typeface="Graphik" panose="020B0503030202060203" pitchFamily="34" charset="0"/>
              <a:buChar char="–"/>
              <a:defRPr sz="1400" kern="1200">
                <a:solidFill>
                  <a:schemeClr val="tx1"/>
                </a:solidFill>
                <a:latin typeface="+mn-lt"/>
                <a:ea typeface="+mn-ea"/>
                <a:cs typeface="+mn-cs"/>
              </a:defRPr>
            </a:lvl5pPr>
            <a:lvl6pPr marL="1028674" indent="-173034" algn="l" defTabSz="914377"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6pPr>
            <a:lvl7pPr marL="55561" indent="0" algn="l" defTabSz="914377" rtl="0" eaLnBrk="1" latinLnBrk="0" hangingPunct="1">
              <a:lnSpc>
                <a:spcPct val="90000"/>
              </a:lnSpc>
              <a:spcBef>
                <a:spcPts val="800"/>
              </a:spcBef>
              <a:buFont typeface="Arial" panose="020B0604020202020204" pitchFamily="34" charset="0"/>
              <a:buNone/>
              <a:defRPr sz="1200" b="1" kern="1200" cap="all" baseline="0">
                <a:solidFill>
                  <a:schemeClr val="tx1"/>
                </a:solidFill>
                <a:latin typeface="+mj-lt"/>
                <a:ea typeface="+mn-ea"/>
                <a:cs typeface="+mn-cs"/>
              </a:defRPr>
            </a:lvl7pPr>
            <a:lvl8pPr marL="55561" indent="0" algn="l" defTabSz="914377" rtl="0" eaLnBrk="1" latinLnBrk="0" hangingPunct="1">
              <a:lnSpc>
                <a:spcPct val="100000"/>
              </a:lnSpc>
              <a:spcBef>
                <a:spcPts val="0"/>
              </a:spcBef>
              <a:spcAft>
                <a:spcPts val="800"/>
              </a:spcAft>
              <a:buFont typeface="Arial" panose="020B0604020202020204" pitchFamily="34" charset="0"/>
              <a:buNone/>
              <a:defRPr sz="1800" kern="1200" baseline="0">
                <a:solidFill>
                  <a:schemeClr val="tx1"/>
                </a:solidFill>
                <a:latin typeface="+mn-lt"/>
                <a:ea typeface="+mn-ea"/>
                <a:cs typeface="+mn-cs"/>
              </a:defRPr>
            </a:lvl8pPr>
            <a:lvl9pPr marL="55561" indent="0" algn="l" defTabSz="914377" rtl="0" eaLnBrk="1" latinLnBrk="0" hangingPunct="1">
              <a:lnSpc>
                <a:spcPct val="11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9pPr>
          </a:lstStyle>
          <a:p>
            <a:r>
              <a:rPr lang="en-US" sz="2400" dirty="0"/>
              <a:t>Researchers from Belgium attacked the popular yolo2 algorithm for object detection</a:t>
            </a:r>
          </a:p>
          <a:p>
            <a:pPr lvl="1"/>
            <a:r>
              <a:rPr lang="en-US" sz="1800" dirty="0"/>
              <a:t>First detects where there are objects, draws boxes around them</a:t>
            </a:r>
          </a:p>
          <a:p>
            <a:pPr lvl="1"/>
            <a:r>
              <a:rPr lang="en-US" sz="1800" dirty="0"/>
              <a:t>Secondarily classifies objects into categories like person, dog, bike</a:t>
            </a:r>
          </a:p>
          <a:p>
            <a:pPr lvl="1"/>
            <a:r>
              <a:rPr lang="en-US" sz="1800" dirty="0"/>
              <a:t>Objective is to defeat the first detection method, and fool the model into not registering any detections</a:t>
            </a:r>
          </a:p>
          <a:p>
            <a:r>
              <a:rPr lang="en-US" sz="2400" dirty="0"/>
              <a:t>Show how to develop defenses to make model more robust</a:t>
            </a:r>
          </a:p>
          <a:p>
            <a:pPr lvl="1"/>
            <a:r>
              <a:rPr lang="en-US" sz="1800" dirty="0"/>
              <a:t>Adversarial Training</a:t>
            </a:r>
          </a:p>
          <a:p>
            <a:endParaRPr lang="en-US" sz="2400" dirty="0"/>
          </a:p>
        </p:txBody>
      </p:sp>
      <p:sp>
        <p:nvSpPr>
          <p:cNvPr id="10" name="TextBox 9">
            <a:extLst>
              <a:ext uri="{FF2B5EF4-FFF2-40B4-BE49-F238E27FC236}">
                <a16:creationId xmlns:a16="http://schemas.microsoft.com/office/drawing/2014/main" id="{F011744B-C239-BE40-A83C-E4C433767E6B}"/>
              </a:ext>
            </a:extLst>
          </p:cNvPr>
          <p:cNvSpPr txBox="1"/>
          <p:nvPr/>
        </p:nvSpPr>
        <p:spPr>
          <a:xfrm>
            <a:off x="7308623" y="5480496"/>
            <a:ext cx="3254620" cy="507831"/>
          </a:xfrm>
          <a:prstGeom prst="rect">
            <a:avLst/>
          </a:prstGeom>
          <a:noFill/>
        </p:spPr>
        <p:txBody>
          <a:bodyPr wrap="square" lIns="0" tIns="0" rIns="0" bIns="45720" rtlCol="0">
            <a:spAutoFit/>
          </a:bodyPr>
          <a:lstStyle/>
          <a:p>
            <a:r>
              <a:rPr lang="en-US" sz="1000" dirty="0"/>
              <a:t>“Fooling automated surveillance cameras: adversarial patches to attack person detection”, Thys et. al</a:t>
            </a:r>
          </a:p>
          <a:p>
            <a:r>
              <a:rPr lang="en-US" sz="1000" dirty="0"/>
              <a:t>https://</a:t>
            </a:r>
            <a:r>
              <a:rPr lang="en-US" sz="1000" dirty="0" err="1"/>
              <a:t>arxiv.org</a:t>
            </a:r>
            <a:r>
              <a:rPr lang="en-US" sz="1000" dirty="0"/>
              <a:t>/pdf/1904.08653.pdf</a:t>
            </a:r>
          </a:p>
        </p:txBody>
      </p:sp>
      <p:pic>
        <p:nvPicPr>
          <p:cNvPr id="9" name="Picture 8">
            <a:extLst>
              <a:ext uri="{FF2B5EF4-FFF2-40B4-BE49-F238E27FC236}">
                <a16:creationId xmlns:a16="http://schemas.microsoft.com/office/drawing/2014/main" id="{DCDF8110-5735-4547-925C-AA6E7CFDB13D}"/>
              </a:ext>
            </a:extLst>
          </p:cNvPr>
          <p:cNvPicPr>
            <a:picLocks noChangeAspect="1"/>
          </p:cNvPicPr>
          <p:nvPr/>
        </p:nvPicPr>
        <p:blipFill>
          <a:blip r:embed="rId3"/>
          <a:stretch>
            <a:fillRect/>
          </a:stretch>
        </p:blipFill>
        <p:spPr>
          <a:xfrm>
            <a:off x="4766311" y="1840230"/>
            <a:ext cx="7406078" cy="3478289"/>
          </a:xfrm>
          <a:prstGeom prst="rect">
            <a:avLst/>
          </a:prstGeom>
        </p:spPr>
      </p:pic>
    </p:spTree>
    <p:extLst>
      <p:ext uri="{BB962C8B-B14F-4D97-AF65-F5344CB8AC3E}">
        <p14:creationId xmlns:p14="http://schemas.microsoft.com/office/powerpoint/2010/main" val="4069660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9E74F48D-22C4-4698-9921-66044943C0D1}"/>
              </a:ext>
            </a:extLst>
          </p:cNvPr>
          <p:cNvSpPr txBox="1">
            <a:spLocks noGrp="1"/>
          </p:cNvSpPr>
          <p:nvPr>
            <p:ph type="body" idx="4294967295"/>
          </p:nvPr>
        </p:nvSpPr>
        <p:spPr>
          <a:xfrm>
            <a:off x="381003" y="1062910"/>
            <a:ext cx="8034335" cy="890954"/>
          </a:xfrm>
          <a:noFill/>
          <a:ln>
            <a:noFill/>
          </a:ln>
        </p:spPr>
        <p:txBody>
          <a:bodyPr vert="horz" wrap="square" lIns="0" tIns="91440" rIns="0" bIns="45720" anchor="t" anchorCtr="0" compatLnSpc="1">
            <a:normAutofit/>
          </a:bodyPr>
          <a:lstStyle/>
          <a:p>
            <a:pPr marL="0">
              <a:spcAft>
                <a:spcPts val="0"/>
              </a:spcAft>
            </a:pPr>
            <a:r>
              <a:rPr lang="en-US" sz="2400" cap="all" dirty="0">
                <a:solidFill>
                  <a:schemeClr val="accent1"/>
                </a:solidFill>
              </a:rPr>
              <a:t>Relatively New field, Not a ton of research Yet…</a:t>
            </a:r>
          </a:p>
        </p:txBody>
      </p:sp>
      <p:sp>
        <p:nvSpPr>
          <p:cNvPr id="5" name="Title 1">
            <a:extLst>
              <a:ext uri="{FF2B5EF4-FFF2-40B4-BE49-F238E27FC236}">
                <a16:creationId xmlns:a16="http://schemas.microsoft.com/office/drawing/2014/main" id="{954A1BE6-7E53-4735-A63D-C762C4368427}"/>
              </a:ext>
            </a:extLst>
          </p:cNvPr>
          <p:cNvSpPr txBox="1">
            <a:spLocks noGrp="1"/>
          </p:cNvSpPr>
          <p:nvPr>
            <p:ph type="title"/>
          </p:nvPr>
        </p:nvSpPr>
        <p:spPr>
          <a:xfrm>
            <a:off x="381003" y="381003"/>
            <a:ext cx="11430000" cy="495303"/>
          </a:xfrm>
        </p:spPr>
        <p:txBody>
          <a:bodyPr>
            <a:normAutofit fontScale="90000"/>
          </a:bodyPr>
          <a:lstStyle/>
          <a:p>
            <a:pPr lvl="0"/>
            <a:r>
              <a:rPr lang="en-US" dirty="0"/>
              <a:t>Defending against Adversarial Patches</a:t>
            </a:r>
          </a:p>
        </p:txBody>
      </p:sp>
      <p:sp>
        <p:nvSpPr>
          <p:cNvPr id="8" name="Slide Number Placeholder 7">
            <a:extLst>
              <a:ext uri="{FF2B5EF4-FFF2-40B4-BE49-F238E27FC236}">
                <a16:creationId xmlns:a16="http://schemas.microsoft.com/office/drawing/2014/main" id="{C6CAD52F-C923-C045-BA68-EEA5AFA27C7E}"/>
              </a:ext>
            </a:extLst>
          </p:cNvPr>
          <p:cNvSpPr>
            <a:spLocks noGrp="1"/>
          </p:cNvSpPr>
          <p:nvPr>
            <p:ph type="sldNum" sz="quarter" idx="8"/>
          </p:nvPr>
        </p:nvSpPr>
        <p:spPr/>
        <p:txBody>
          <a:bodyPr/>
          <a:lstStyle/>
          <a:p>
            <a:pPr lvl="0"/>
            <a:fld id="{6DC82396-0D96-42A8-83EB-0F42D686BCD9}" type="slidenum">
              <a:rPr lang="en-US" smtClean="0"/>
              <a:t>6</a:t>
            </a:fld>
            <a:endParaRPr lang="en-US"/>
          </a:p>
        </p:txBody>
      </p:sp>
      <p:sp>
        <p:nvSpPr>
          <p:cNvPr id="224" name="Content Placeholder 1">
            <a:extLst>
              <a:ext uri="{FF2B5EF4-FFF2-40B4-BE49-F238E27FC236}">
                <a16:creationId xmlns:a16="http://schemas.microsoft.com/office/drawing/2014/main" id="{96FE7AE3-7363-7741-B27A-9BAE570DF348}"/>
              </a:ext>
            </a:extLst>
          </p:cNvPr>
          <p:cNvSpPr txBox="1">
            <a:spLocks/>
          </p:cNvSpPr>
          <p:nvPr/>
        </p:nvSpPr>
        <p:spPr>
          <a:xfrm>
            <a:off x="381001" y="2091140"/>
            <a:ext cx="5105400" cy="4266803"/>
          </a:xfrm>
          <a:prstGeom prst="rect">
            <a:avLst/>
          </a:prstGeom>
        </p:spPr>
        <p:txBody>
          <a:bodyPr vert="horz" lIns="0" tIns="91440" rIns="0" bIns="45720" rtlCol="0">
            <a:normAutofit fontScale="85000" lnSpcReduction="10000"/>
          </a:bodyPr>
          <a:lstStyle>
            <a:lvl1pPr marL="55561" indent="0" algn="l" defTabSz="914377" rtl="0" eaLnBrk="1" latinLnBrk="0" hangingPunct="1">
              <a:lnSpc>
                <a:spcPct val="85000"/>
              </a:lnSpc>
              <a:spcBef>
                <a:spcPts val="0"/>
              </a:spcBef>
              <a:spcAft>
                <a:spcPts val="1200"/>
              </a:spcAft>
              <a:buFont typeface="Arial" panose="020B0604020202020204" pitchFamily="34" charset="0"/>
              <a:buNone/>
              <a:defRPr sz="2800" b="1" kern="1200" cap="none" baseline="0">
                <a:solidFill>
                  <a:schemeClr val="tx1"/>
                </a:solidFill>
                <a:latin typeface="+mj-lt"/>
                <a:ea typeface="+mn-ea"/>
                <a:cs typeface="+mn-cs"/>
              </a:defRPr>
            </a:lvl1pPr>
            <a:lvl2pPr marL="285744" indent="-230182" algn="l" defTabSz="914377" rtl="0" eaLnBrk="1" latinLnBrk="0" hangingPunct="1">
              <a:lnSpc>
                <a:spcPct val="100000"/>
              </a:lnSpc>
              <a:spcBef>
                <a:spcPts val="0"/>
              </a:spcBef>
              <a:spcAft>
                <a:spcPts val="1200"/>
              </a:spcAft>
              <a:buFont typeface="Arial" panose="020B0604020202020204" pitchFamily="34" charset="0"/>
              <a:buChar char="•"/>
              <a:defRPr sz="2200" kern="1200">
                <a:solidFill>
                  <a:schemeClr val="tx1"/>
                </a:solidFill>
                <a:latin typeface="+mn-lt"/>
                <a:ea typeface="+mn-ea"/>
                <a:cs typeface="+mn-cs"/>
              </a:defRPr>
            </a:lvl2pPr>
            <a:lvl3pPr marL="514338" indent="-230182" algn="l" defTabSz="914377" rtl="0" eaLnBrk="1" latinLnBrk="0" hangingPunct="1">
              <a:lnSpc>
                <a:spcPct val="110000"/>
              </a:lnSpc>
              <a:spcBef>
                <a:spcPts val="0"/>
              </a:spcBef>
              <a:spcAft>
                <a:spcPts val="600"/>
              </a:spcAft>
              <a:buFont typeface="Graphik" panose="020B0503030202060203" pitchFamily="34" charset="0"/>
              <a:buChar char="–"/>
              <a:defRPr sz="1800" kern="1200">
                <a:solidFill>
                  <a:schemeClr val="tx1"/>
                </a:solidFill>
                <a:latin typeface="+mn-lt"/>
                <a:ea typeface="+mn-ea"/>
                <a:cs typeface="+mn-cs"/>
              </a:defRPr>
            </a:lvl3pPr>
            <a:lvl4pPr marL="685783" indent="-171446" algn="l" defTabSz="914377" rtl="0" eaLnBrk="1" latinLnBrk="0" hangingPunct="1">
              <a:lnSpc>
                <a:spcPct val="110000"/>
              </a:lnSpc>
              <a:spcBef>
                <a:spcPts val="0"/>
              </a:spcBef>
              <a:spcAft>
                <a:spcPts val="0"/>
              </a:spcAft>
              <a:buFont typeface="Arial" panose="020B0604020202020204" pitchFamily="34" charset="0"/>
              <a:buChar char="•"/>
              <a:defRPr sz="1600" kern="1200">
                <a:solidFill>
                  <a:schemeClr val="tx1"/>
                </a:solidFill>
                <a:latin typeface="+mn-lt"/>
                <a:ea typeface="+mn-ea"/>
                <a:cs typeface="+mn-cs"/>
              </a:defRPr>
            </a:lvl4pPr>
            <a:lvl5pPr marL="857229" indent="-177796" algn="l" defTabSz="914377" rtl="0" eaLnBrk="1" latinLnBrk="0" hangingPunct="1">
              <a:lnSpc>
                <a:spcPct val="110000"/>
              </a:lnSpc>
              <a:spcBef>
                <a:spcPts val="0"/>
              </a:spcBef>
              <a:spcAft>
                <a:spcPts val="0"/>
              </a:spcAft>
              <a:buFont typeface="Graphik" panose="020B0503030202060203" pitchFamily="34" charset="0"/>
              <a:buChar char="–"/>
              <a:defRPr sz="1400" kern="1200">
                <a:solidFill>
                  <a:schemeClr val="tx1"/>
                </a:solidFill>
                <a:latin typeface="+mn-lt"/>
                <a:ea typeface="+mn-ea"/>
                <a:cs typeface="+mn-cs"/>
              </a:defRPr>
            </a:lvl5pPr>
            <a:lvl6pPr marL="1028674" indent="-173034" algn="l" defTabSz="914377"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6pPr>
            <a:lvl7pPr marL="55561" indent="0" algn="l" defTabSz="914377" rtl="0" eaLnBrk="1" latinLnBrk="0" hangingPunct="1">
              <a:lnSpc>
                <a:spcPct val="90000"/>
              </a:lnSpc>
              <a:spcBef>
                <a:spcPts val="800"/>
              </a:spcBef>
              <a:buFont typeface="Arial" panose="020B0604020202020204" pitchFamily="34" charset="0"/>
              <a:buNone/>
              <a:defRPr sz="1200" b="1" kern="1200" cap="all" baseline="0">
                <a:solidFill>
                  <a:schemeClr val="tx1"/>
                </a:solidFill>
                <a:latin typeface="+mj-lt"/>
                <a:ea typeface="+mn-ea"/>
                <a:cs typeface="+mn-cs"/>
              </a:defRPr>
            </a:lvl7pPr>
            <a:lvl8pPr marL="55561" indent="0" algn="l" defTabSz="914377" rtl="0" eaLnBrk="1" latinLnBrk="0" hangingPunct="1">
              <a:lnSpc>
                <a:spcPct val="100000"/>
              </a:lnSpc>
              <a:spcBef>
                <a:spcPts val="0"/>
              </a:spcBef>
              <a:spcAft>
                <a:spcPts val="800"/>
              </a:spcAft>
              <a:buFont typeface="Arial" panose="020B0604020202020204" pitchFamily="34" charset="0"/>
              <a:buNone/>
              <a:defRPr sz="1800" kern="1200" baseline="0">
                <a:solidFill>
                  <a:schemeClr val="tx1"/>
                </a:solidFill>
                <a:latin typeface="+mn-lt"/>
                <a:ea typeface="+mn-ea"/>
                <a:cs typeface="+mn-cs"/>
              </a:defRPr>
            </a:lvl8pPr>
            <a:lvl9pPr marL="55561" indent="0" algn="l" defTabSz="914377" rtl="0" eaLnBrk="1" latinLnBrk="0" hangingPunct="1">
              <a:lnSpc>
                <a:spcPct val="11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9pPr>
          </a:lstStyle>
          <a:p>
            <a:r>
              <a:rPr lang="en-US" sz="2400" dirty="0"/>
              <a:t>Input Transformation</a:t>
            </a:r>
          </a:p>
          <a:p>
            <a:pPr lvl="1"/>
            <a:r>
              <a:rPr lang="en-US" sz="1800" dirty="0"/>
              <a:t>Local Gradient Smoothing</a:t>
            </a:r>
          </a:p>
          <a:p>
            <a:r>
              <a:rPr lang="en-US" sz="2400" dirty="0"/>
              <a:t>Adversarial Training</a:t>
            </a:r>
          </a:p>
          <a:p>
            <a:pPr lvl="1"/>
            <a:r>
              <a:rPr lang="en-US" sz="1800" dirty="0"/>
              <a:t>Generalized robustness</a:t>
            </a:r>
          </a:p>
          <a:p>
            <a:r>
              <a:rPr lang="en-US" sz="2400" dirty="0"/>
              <a:t>Feature Explanability</a:t>
            </a:r>
          </a:p>
          <a:p>
            <a:pPr lvl="1"/>
            <a:r>
              <a:rPr lang="en-US" sz="1800" dirty="0" err="1"/>
              <a:t>Sentinet</a:t>
            </a:r>
            <a:endParaRPr lang="en-US" sz="2400" dirty="0"/>
          </a:p>
          <a:p>
            <a:r>
              <a:rPr lang="en-US" sz="2400" dirty="0"/>
              <a:t>Image Partitioning/Voting</a:t>
            </a:r>
          </a:p>
          <a:p>
            <a:pPr lvl="1"/>
            <a:r>
              <a:rPr lang="en-US" sz="1800" dirty="0"/>
              <a:t>Ally Patches</a:t>
            </a:r>
          </a:p>
          <a:p>
            <a:r>
              <a:rPr lang="en-US" sz="2400" dirty="0"/>
              <a:t>Model Re-Architecture</a:t>
            </a:r>
          </a:p>
          <a:p>
            <a:pPr lvl="1"/>
            <a:r>
              <a:rPr lang="en-US" sz="1800" dirty="0"/>
              <a:t>Interval Bound </a:t>
            </a:r>
            <a:r>
              <a:rPr lang="en-US" sz="1800" dirty="0" err="1"/>
              <a:t>Propogation</a:t>
            </a:r>
            <a:endParaRPr lang="en-US" sz="1800" dirty="0"/>
          </a:p>
          <a:p>
            <a:r>
              <a:rPr lang="en-US" sz="2400" dirty="0"/>
              <a:t>Other untested Adversarial Evasion techniques</a:t>
            </a:r>
            <a:endParaRPr lang="en-US" sz="1800" dirty="0"/>
          </a:p>
          <a:p>
            <a:endParaRPr lang="en-US" sz="2400" dirty="0"/>
          </a:p>
        </p:txBody>
      </p:sp>
      <p:pic>
        <p:nvPicPr>
          <p:cNvPr id="3074" name="Picture 2" descr="Image result for sentinet adversarial patch">
            <a:extLst>
              <a:ext uri="{FF2B5EF4-FFF2-40B4-BE49-F238E27FC236}">
                <a16:creationId xmlns:a16="http://schemas.microsoft.com/office/drawing/2014/main" id="{B1472752-10EB-244A-9297-381D014021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65579" y="1249759"/>
            <a:ext cx="2490763" cy="250188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F011744B-C239-BE40-A83C-E4C433767E6B}"/>
              </a:ext>
            </a:extLst>
          </p:cNvPr>
          <p:cNvSpPr txBox="1"/>
          <p:nvPr/>
        </p:nvSpPr>
        <p:spPr>
          <a:xfrm>
            <a:off x="5940287" y="2246784"/>
            <a:ext cx="2750171" cy="507831"/>
          </a:xfrm>
          <a:prstGeom prst="rect">
            <a:avLst/>
          </a:prstGeom>
          <a:noFill/>
        </p:spPr>
        <p:txBody>
          <a:bodyPr wrap="square" lIns="0" tIns="0" rIns="0" bIns="45720" rtlCol="0">
            <a:spAutoFit/>
          </a:bodyPr>
          <a:lstStyle/>
          <a:p>
            <a:r>
              <a:rPr lang="en-US" sz="1000" dirty="0"/>
              <a:t>“</a:t>
            </a:r>
            <a:r>
              <a:rPr lang="en-US" sz="1000" dirty="0" err="1"/>
              <a:t>Sentinet</a:t>
            </a:r>
            <a:r>
              <a:rPr lang="en-US" sz="1000" dirty="0"/>
              <a:t>: Detecting physical attacks against Deep Learning Systems”, Chou et. al</a:t>
            </a:r>
          </a:p>
          <a:p>
            <a:r>
              <a:rPr lang="en-US" sz="1000" dirty="0"/>
              <a:t>https://</a:t>
            </a:r>
            <a:r>
              <a:rPr lang="en-US" sz="1000" dirty="0" err="1"/>
              <a:t>arxiv.org</a:t>
            </a:r>
            <a:r>
              <a:rPr lang="en-US" sz="1000" dirty="0"/>
              <a:t>/pdf/1812.00292.pdf</a:t>
            </a:r>
          </a:p>
        </p:txBody>
      </p:sp>
      <p:pic>
        <p:nvPicPr>
          <p:cNvPr id="9" name="Picture 8">
            <a:extLst>
              <a:ext uri="{FF2B5EF4-FFF2-40B4-BE49-F238E27FC236}">
                <a16:creationId xmlns:a16="http://schemas.microsoft.com/office/drawing/2014/main" id="{D7FBEC11-D046-E24D-9DA8-70F3A1971F16}"/>
              </a:ext>
            </a:extLst>
          </p:cNvPr>
          <p:cNvPicPr>
            <a:picLocks noChangeAspect="1"/>
          </p:cNvPicPr>
          <p:nvPr/>
        </p:nvPicPr>
        <p:blipFill>
          <a:blip r:embed="rId4"/>
          <a:stretch>
            <a:fillRect/>
          </a:stretch>
        </p:blipFill>
        <p:spPr>
          <a:xfrm>
            <a:off x="8965579" y="3817611"/>
            <a:ext cx="2540617" cy="2554731"/>
          </a:xfrm>
          <a:prstGeom prst="rect">
            <a:avLst/>
          </a:prstGeom>
        </p:spPr>
      </p:pic>
      <p:sp>
        <p:nvSpPr>
          <p:cNvPr id="14" name="TextBox 13">
            <a:extLst>
              <a:ext uri="{FF2B5EF4-FFF2-40B4-BE49-F238E27FC236}">
                <a16:creationId xmlns:a16="http://schemas.microsoft.com/office/drawing/2014/main" id="{3333A6EC-E41D-1940-9E83-E881420F6CB0}"/>
              </a:ext>
            </a:extLst>
          </p:cNvPr>
          <p:cNvSpPr txBox="1"/>
          <p:nvPr/>
        </p:nvSpPr>
        <p:spPr>
          <a:xfrm>
            <a:off x="5940287" y="4965190"/>
            <a:ext cx="2750171" cy="661720"/>
          </a:xfrm>
          <a:prstGeom prst="rect">
            <a:avLst/>
          </a:prstGeom>
          <a:noFill/>
        </p:spPr>
        <p:txBody>
          <a:bodyPr wrap="square" lIns="0" tIns="0" rIns="0" bIns="45720" rtlCol="0">
            <a:spAutoFit/>
          </a:bodyPr>
          <a:lstStyle/>
          <a:p>
            <a:r>
              <a:rPr lang="en-US" sz="1000" dirty="0"/>
              <a:t>“Ally patches for spoliation of adversarial patches”, Abdel-Hakim et. al</a:t>
            </a:r>
          </a:p>
          <a:p>
            <a:r>
              <a:rPr lang="en-US" sz="1000" dirty="0"/>
              <a:t>https://</a:t>
            </a:r>
            <a:r>
              <a:rPr lang="en-US" sz="1000" dirty="0" err="1"/>
              <a:t>journalofbigdata.springeropen.com</a:t>
            </a:r>
            <a:r>
              <a:rPr lang="en-US" sz="1000" dirty="0"/>
              <a:t>/articles/10.1186/s40537-019-0213-4</a:t>
            </a:r>
          </a:p>
        </p:txBody>
      </p:sp>
    </p:spTree>
    <p:extLst>
      <p:ext uri="{BB962C8B-B14F-4D97-AF65-F5344CB8AC3E}">
        <p14:creationId xmlns:p14="http://schemas.microsoft.com/office/powerpoint/2010/main" val="34697651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9">
            <a:extLst>
              <a:ext uri="{FF2B5EF4-FFF2-40B4-BE49-F238E27FC236}">
                <a16:creationId xmlns:a16="http://schemas.microsoft.com/office/drawing/2014/main" id="{3B854194-185D-494D-905C-7C7CB2E3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211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1">
            <a:extLst>
              <a:ext uri="{FF2B5EF4-FFF2-40B4-BE49-F238E27FC236}">
                <a16:creationId xmlns:a16="http://schemas.microsoft.com/office/drawing/2014/main" id="{B4F5FA0D-0104-4987-8241-EFF7C85B8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8"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2897127E-6CEF-446C-BE87-93B7C46E49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3" name="Title 2"/>
          <p:cNvSpPr>
            <a:spLocks noGrp="1"/>
          </p:cNvSpPr>
          <p:nvPr>
            <p:ph type="title"/>
          </p:nvPr>
        </p:nvSpPr>
        <p:spPr>
          <a:xfrm>
            <a:off x="640079" y="2053641"/>
            <a:ext cx="3669161" cy="2760098"/>
          </a:xfrm>
        </p:spPr>
        <p:txBody>
          <a:bodyPr vert="horz" lIns="91440" tIns="45720" rIns="91440" bIns="45720" rtlCol="0" anchor="ctr">
            <a:normAutofit/>
          </a:bodyPr>
          <a:lstStyle/>
          <a:p>
            <a:pPr defTabSz="914400">
              <a:lnSpc>
                <a:spcPct val="90000"/>
              </a:lnSpc>
            </a:pPr>
            <a:r>
              <a:rPr lang="en-US" sz="4400" kern="1200" dirty="0">
                <a:solidFill>
                  <a:srgbClr val="FFFFFF"/>
                </a:solidFill>
                <a:latin typeface="+mj-lt"/>
                <a:ea typeface="+mj-ea"/>
                <a:cs typeface="+mj-cs"/>
              </a:rPr>
              <a:t>Going forward</a:t>
            </a:r>
          </a:p>
        </p:txBody>
      </p:sp>
      <p:sp>
        <p:nvSpPr>
          <p:cNvPr id="2" name="Content Placeholder 1"/>
          <p:cNvSpPr>
            <a:spLocks noGrp="1"/>
          </p:cNvSpPr>
          <p:nvPr>
            <p:ph sz="quarter" idx="18"/>
          </p:nvPr>
        </p:nvSpPr>
        <p:spPr>
          <a:xfrm>
            <a:off x="6090574" y="801866"/>
            <a:ext cx="5306084" cy="5230634"/>
          </a:xfrm>
        </p:spPr>
        <p:txBody>
          <a:bodyPr vert="horz" lIns="91440" tIns="45720" rIns="91440" bIns="45720" rtlCol="0" anchor="ctr">
            <a:normAutofit/>
          </a:bodyPr>
          <a:lstStyle/>
          <a:p>
            <a:pPr indent="-228600" defTabSz="914400">
              <a:lnSpc>
                <a:spcPct val="90000"/>
              </a:lnSpc>
              <a:buFont typeface="Arial" panose="020B0604020202020204" pitchFamily="34" charset="0"/>
              <a:buChar char="•"/>
            </a:pPr>
            <a:r>
              <a:rPr lang="en-US" sz="2400">
                <a:solidFill>
                  <a:srgbClr val="000000"/>
                </a:solidFill>
                <a:latin typeface="+mn-lt"/>
              </a:rPr>
              <a:t>Prepare your AI attack surface</a:t>
            </a:r>
          </a:p>
          <a:p>
            <a:pPr lvl="1" indent="-228600" defTabSz="914400">
              <a:lnSpc>
                <a:spcPct val="90000"/>
              </a:lnSpc>
            </a:pPr>
            <a:r>
              <a:rPr lang="en-US" sz="2400">
                <a:solidFill>
                  <a:srgbClr val="000000"/>
                </a:solidFill>
              </a:rPr>
              <a:t>Know your models</a:t>
            </a:r>
          </a:p>
          <a:p>
            <a:pPr lvl="1" indent="-228600" defTabSz="914400">
              <a:lnSpc>
                <a:spcPct val="90000"/>
              </a:lnSpc>
            </a:pPr>
            <a:r>
              <a:rPr lang="en-US" sz="2400">
                <a:solidFill>
                  <a:srgbClr val="000000"/>
                </a:solidFill>
              </a:rPr>
              <a:t>Know you threat outcomes</a:t>
            </a:r>
          </a:p>
          <a:p>
            <a:pPr lvl="1" indent="-228600" defTabSz="914400">
              <a:lnSpc>
                <a:spcPct val="90000"/>
              </a:lnSpc>
            </a:pPr>
            <a:r>
              <a:rPr lang="en-US" sz="2400">
                <a:solidFill>
                  <a:srgbClr val="000000"/>
                </a:solidFill>
              </a:rPr>
              <a:t>Know the attacks you are vulnerable to</a:t>
            </a:r>
          </a:p>
          <a:p>
            <a:pPr lvl="1" indent="-228600" defTabSz="914400">
              <a:lnSpc>
                <a:spcPct val="90000"/>
              </a:lnSpc>
            </a:pPr>
            <a:r>
              <a:rPr lang="en-US" sz="2400">
                <a:solidFill>
                  <a:srgbClr val="000000"/>
                </a:solidFill>
              </a:rPr>
              <a:t>Know the defenses for those attacks</a:t>
            </a:r>
          </a:p>
        </p:txBody>
      </p:sp>
      <p:sp>
        <p:nvSpPr>
          <p:cNvPr id="5" name="Slide Number Placeholder 4"/>
          <p:cNvSpPr>
            <a:spLocks noGrp="1"/>
          </p:cNvSpPr>
          <p:nvPr>
            <p:ph type="sldNum" sz="quarter" idx="21"/>
          </p:nvPr>
        </p:nvSpPr>
        <p:spPr>
          <a:xfrm>
            <a:off x="10825930" y="6223702"/>
            <a:ext cx="570728" cy="314067"/>
          </a:xfrm>
        </p:spPr>
        <p:txBody>
          <a:bodyPr vert="horz" lIns="91440" tIns="45720" rIns="91440" bIns="45720" rtlCol="0" anchor="ctr">
            <a:normAutofit/>
          </a:bodyPr>
          <a:lstStyle/>
          <a:p>
            <a:pPr>
              <a:spcAft>
                <a:spcPts val="600"/>
              </a:spcAft>
            </a:pPr>
            <a:fld id="{4F9AC08D-23A9-440E-BCB9-AA1E9877CC38}" type="slidenum">
              <a:rPr lang="en-US">
                <a:solidFill>
                  <a:srgbClr val="898989"/>
                </a:solidFill>
              </a:rPr>
              <a:pPr>
                <a:spcAft>
                  <a:spcPts val="600"/>
                </a:spcAft>
              </a:pPr>
              <a:t>7</a:t>
            </a:fld>
            <a:endParaRPr lang="en-US">
              <a:solidFill>
                <a:srgbClr val="898989"/>
              </a:solidFill>
            </a:endParaRPr>
          </a:p>
        </p:txBody>
      </p:sp>
    </p:spTree>
    <p:extLst>
      <p:ext uri="{BB962C8B-B14F-4D97-AF65-F5344CB8AC3E}">
        <p14:creationId xmlns:p14="http://schemas.microsoft.com/office/powerpoint/2010/main" val="4555560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5096831" y="379047"/>
            <a:ext cx="7095169" cy="6478953"/>
          </a:xfrm>
          <a:prstGeom prst="rect">
            <a:avLst/>
          </a:prstGeom>
        </p:spPr>
      </p:pic>
      <p:sp>
        <p:nvSpPr>
          <p:cNvPr id="2" name="Title 1"/>
          <p:cNvSpPr>
            <a:spLocks noGrp="1"/>
          </p:cNvSpPr>
          <p:nvPr>
            <p:ph type="ctrTitle"/>
          </p:nvPr>
        </p:nvSpPr>
        <p:spPr/>
        <p:txBody>
          <a:bodyPr/>
          <a:lstStyle/>
          <a:p>
            <a:r>
              <a:rPr lang="en-US" dirty="0"/>
              <a:t>Questions/</a:t>
            </a:r>
            <a:br>
              <a:rPr lang="en-US" dirty="0"/>
            </a:br>
            <a:r>
              <a:rPr lang="en-US" dirty="0"/>
              <a:t>Comments</a:t>
            </a:r>
          </a:p>
        </p:txBody>
      </p:sp>
      <p:sp>
        <p:nvSpPr>
          <p:cNvPr id="7" name="Text Placeholder 2">
            <a:extLst>
              <a:ext uri="{FF2B5EF4-FFF2-40B4-BE49-F238E27FC236}">
                <a16:creationId xmlns:a16="http://schemas.microsoft.com/office/drawing/2014/main" id="{FBF1E3A2-D2FE-1A5E-9EA3-91168A749B09}"/>
              </a:ext>
            </a:extLst>
          </p:cNvPr>
          <p:cNvSpPr>
            <a:spLocks noGrp="1"/>
          </p:cNvSpPr>
          <p:nvPr>
            <p:ph type="body" sz="quarter" idx="13"/>
          </p:nvPr>
        </p:nvSpPr>
        <p:spPr>
          <a:xfrm>
            <a:off x="380998" y="3543300"/>
            <a:ext cx="8572499" cy="3162300"/>
          </a:xfrm>
        </p:spPr>
        <p:txBody>
          <a:bodyPr/>
          <a:lstStyle/>
          <a:p>
            <a:r>
              <a:rPr lang="en-US" cap="small" dirty="0"/>
              <a:t>Please Contact for more Information:</a:t>
            </a:r>
          </a:p>
          <a:p>
            <a:pPr lvl="1"/>
            <a:endParaRPr lang="en-US" sz="2400" dirty="0"/>
          </a:p>
          <a:p>
            <a:pPr lvl="1"/>
            <a:r>
              <a:rPr lang="en-US" sz="2400" dirty="0"/>
              <a:t>Iman Zabett – Data Scientist</a:t>
            </a:r>
          </a:p>
          <a:p>
            <a:pPr lvl="1"/>
            <a:r>
              <a:rPr lang="en-US" sz="2400" dirty="0"/>
              <a:t>Louis DiValentin – Data Scientist Manager</a:t>
            </a:r>
          </a:p>
        </p:txBody>
      </p:sp>
    </p:spTree>
    <p:extLst>
      <p:ext uri="{BB962C8B-B14F-4D97-AF65-F5344CB8AC3E}">
        <p14:creationId xmlns:p14="http://schemas.microsoft.com/office/powerpoint/2010/main" val="1686023536"/>
      </p:ext>
    </p:extLst>
  </p:cSld>
  <p:clrMapOvr>
    <a:masterClrMapping/>
  </p:clrMapOvr>
</p:sld>
</file>

<file path=ppt/theme/theme1.xml><?xml version="1.0" encoding="utf-8"?>
<a:theme xmlns:a="http://schemas.openxmlformats.org/drawingml/2006/main" name="Titles">
  <a:themeElements>
    <a:clrScheme name="Accenture MasterBrand">
      <a:dk1>
        <a:sysClr val="windowText" lastClr="000000"/>
      </a:dk1>
      <a:lt1>
        <a:sysClr val="window" lastClr="FFFFFF"/>
      </a:lt1>
      <a:dk2>
        <a:srgbClr val="595959"/>
      </a:dk2>
      <a:lt2>
        <a:srgbClr val="D8D8D8"/>
      </a:lt2>
      <a:accent1>
        <a:srgbClr val="7E00FF"/>
      </a:accent1>
      <a:accent2>
        <a:srgbClr val="FF0000"/>
      </a:accent2>
      <a:accent3>
        <a:srgbClr val="2800FF"/>
      </a:accent3>
      <a:accent4>
        <a:srgbClr val="00BAFF"/>
      </a:accent4>
      <a:accent5>
        <a:srgbClr val="00FF7D"/>
      </a:accent5>
      <a:accent6>
        <a:srgbClr val="FFEA00"/>
      </a:accent6>
      <a:hlink>
        <a:srgbClr val="2800FF"/>
      </a:hlink>
      <a:folHlink>
        <a:srgbClr val="7E00FF"/>
      </a:folHlink>
    </a:clrScheme>
    <a:fontScheme name="Accenture_Graphik">
      <a:majorFont>
        <a:latin typeface="Graphik"/>
        <a:ea typeface=""/>
        <a:cs typeface=""/>
      </a:majorFont>
      <a:minorFont>
        <a:latin typeface="Graphi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none" lIns="0" tIns="0" rIns="0" bIns="45720" rtlCol="0">
        <a:spAutoFit/>
      </a:bodyPr>
      <a:lstStyle>
        <a:defPPr>
          <a:defRPr sz="1600" dirty="0" err="1" smtClean="0"/>
        </a:defPPr>
      </a:lstStyle>
    </a:txDef>
  </a:objectDefaults>
  <a:extraClrSchemeLst/>
  <a:custClrLst>
    <a:custClr name="Strategy-Orange">
      <a:srgbClr val="FF9128"/>
    </a:custClr>
    <a:custClr name="Strategy-Carmine">
      <a:srgbClr val="BD001D"/>
    </a:custClr>
    <a:custClr name="Consulting-Light Aqua">
      <a:srgbClr val="00F3FF"/>
    </a:custClr>
    <a:custClr name="Consulting-Dark Violet">
      <a:srgbClr val="7500C0"/>
    </a:custClr>
    <a:custClr name="Digital-Lime">
      <a:srgbClr val="00FF00"/>
    </a:custClr>
    <a:custClr name="Digital-Sunglow">
      <a:srgbClr val="FFD42E"/>
    </a:custClr>
    <a:custClr name="Technology-Aqua">
      <a:srgbClr val="00F3FF"/>
    </a:custClr>
    <a:custClr name="Technology-Lime">
      <a:srgbClr val="00FF00"/>
    </a:custClr>
    <a:custClr name="Operations-Aqua">
      <a:srgbClr val="00F3FF"/>
    </a:custClr>
    <a:custClr name="Operations-Navy Blue">
      <a:srgbClr val="004DFF"/>
    </a:custClr>
    <a:custClr name="Strategy-Orange Red">
      <a:srgbClr val="FF3C0F"/>
    </a:custClr>
    <a:custClr name="Strategy-Dark Carmine">
      <a:srgbClr val="920026"/>
    </a:custClr>
    <a:custClr name="Consulting-Electric Purple">
      <a:srgbClr val="A100FF"/>
    </a:custClr>
    <a:custClr name="Consulting-Indigo">
      <a:srgbClr val="5F0095"/>
    </a:custClr>
    <a:custClr name="Digital-Yellow">
      <a:srgbClr val="FFFF00"/>
    </a:custClr>
    <a:custClr name="Digital-Selective Yellow">
      <a:srgbClr val="FFB600"/>
    </a:custClr>
    <a:custClr name="Technology-Spring Green">
      <a:srgbClr val="00FF7D"/>
    </a:custClr>
    <a:custClr name="Technology-Dark Lime">
      <a:srgbClr val="00D700"/>
    </a:custClr>
    <a:custClr name="Operations-Deep Sky Blue">
      <a:srgbClr val="00BAFF"/>
    </a:custClr>
    <a:custClr name="Operations-Blue">
      <a:srgbClr val="2800FF"/>
    </a:custClr>
    <a:custClr name="Strategy-Red">
      <a:srgbClr val="FF0000"/>
    </a:custClr>
    <a:custClr name="Strategy-Burgundy">
      <a:srgbClr val="710012"/>
    </a:custClr>
    <a:custClr name="Consulting-Electric Indigo">
      <a:srgbClr val="7E00FF"/>
    </a:custClr>
    <a:custClr name="Consulting-Dark Indigo">
      <a:srgbClr val="380089"/>
    </a:custClr>
    <a:custClr name="Digital-Golden Yellow">
      <a:srgbClr val="FFEA00"/>
    </a:custClr>
    <a:custClr name="Digital-Dark Orange">
      <a:srgbClr val="FF9500"/>
    </a:custClr>
    <a:custClr name="Technology-Spring Bud">
      <a:srgbClr val="B9FF00"/>
    </a:custClr>
    <a:custClr name="Technology-British Racing Green">
      <a:srgbClr val="00530A"/>
    </a:custClr>
    <a:custClr name="Operations-Dodger Blue">
      <a:srgbClr val="008EFF"/>
    </a:custClr>
    <a:custClr name="Operations-Dark Blue">
      <a:srgbClr val="000088"/>
    </a:custClr>
  </a:custClrLst>
  <a:extLst>
    <a:ext uri="{05A4C25C-085E-4340-85A3-A5531E510DB2}">
      <thm15:themeFamily xmlns:thm15="http://schemas.microsoft.com/office/thememl/2012/main" name="2018AccentureTemplate" id="{59FF45C3-F5A2-854C-B670-AD8049D66C36}" vid="{8E8529FA-BB4A-E846-B99C-7358D337DE5E}"/>
    </a:ext>
  </a:extLst>
</a:theme>
</file>

<file path=ppt/theme/theme2.xml><?xml version="1.0" encoding="utf-8"?>
<a:theme xmlns:a="http://schemas.openxmlformats.org/drawingml/2006/main" name="Content Layouts">
  <a:themeElements>
    <a:clrScheme name="Accenture MasterBrand">
      <a:dk1>
        <a:sysClr val="windowText" lastClr="000000"/>
      </a:dk1>
      <a:lt1>
        <a:sysClr val="window" lastClr="FFFFFF"/>
      </a:lt1>
      <a:dk2>
        <a:srgbClr val="595959"/>
      </a:dk2>
      <a:lt2>
        <a:srgbClr val="D8D8D8"/>
      </a:lt2>
      <a:accent1>
        <a:srgbClr val="7E00FF"/>
      </a:accent1>
      <a:accent2>
        <a:srgbClr val="FF0000"/>
      </a:accent2>
      <a:accent3>
        <a:srgbClr val="2800FF"/>
      </a:accent3>
      <a:accent4>
        <a:srgbClr val="00BAFF"/>
      </a:accent4>
      <a:accent5>
        <a:srgbClr val="00FF7D"/>
      </a:accent5>
      <a:accent6>
        <a:srgbClr val="FFEA00"/>
      </a:accent6>
      <a:hlink>
        <a:srgbClr val="2800FF"/>
      </a:hlink>
      <a:folHlink>
        <a:srgbClr val="7E00FF"/>
      </a:folHlink>
    </a:clrScheme>
    <a:fontScheme name="Accenture_Graphik">
      <a:majorFont>
        <a:latin typeface="Graphik"/>
        <a:ea typeface=""/>
        <a:cs typeface=""/>
      </a:majorFont>
      <a:minorFont>
        <a:latin typeface="Graphi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sz="1600" dirty="0" smtClean="0"/>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45720" rtlCol="0">
        <a:spAutoFit/>
      </a:bodyPr>
      <a:lstStyle>
        <a:defPPr>
          <a:defRPr sz="1600" dirty="0" smtClean="0"/>
        </a:defPPr>
      </a:lstStyle>
    </a:txDef>
  </a:objectDefaults>
  <a:extraClrSchemeLst/>
  <a:custClrLst>
    <a:custClr name="Strategy-Orange">
      <a:srgbClr val="FF9128"/>
    </a:custClr>
    <a:custClr name="Strategy-Carmine">
      <a:srgbClr val="BD001D"/>
    </a:custClr>
    <a:custClr name="Consulting-Light Aqua">
      <a:srgbClr val="00F3FF"/>
    </a:custClr>
    <a:custClr name="Consulting-Dark Violet">
      <a:srgbClr val="7500C0"/>
    </a:custClr>
    <a:custClr name="Digital-Lime">
      <a:srgbClr val="00FF00"/>
    </a:custClr>
    <a:custClr name="Digital-Sunglow">
      <a:srgbClr val="FFD42E"/>
    </a:custClr>
    <a:custClr name="Technology-Aqua">
      <a:srgbClr val="00F3FF"/>
    </a:custClr>
    <a:custClr name="Technology-Lime">
      <a:srgbClr val="00FF00"/>
    </a:custClr>
    <a:custClr name="Operations-Aqua">
      <a:srgbClr val="00F3FF"/>
    </a:custClr>
    <a:custClr name="Operations-Navy Blue">
      <a:srgbClr val="004DFF"/>
    </a:custClr>
    <a:custClr name="Strategy-Orange Red">
      <a:srgbClr val="FF3C0F"/>
    </a:custClr>
    <a:custClr name="Strategy-Dark Carmine">
      <a:srgbClr val="920026"/>
    </a:custClr>
    <a:custClr name="Consulting-Electric Purple">
      <a:srgbClr val="A100FF"/>
    </a:custClr>
    <a:custClr name="Consulting-Indigo">
      <a:srgbClr val="5F0095"/>
    </a:custClr>
    <a:custClr name="Digital-Yellow">
      <a:srgbClr val="FFFF00"/>
    </a:custClr>
    <a:custClr name="Digital-Selective Yellow">
      <a:srgbClr val="FFB600"/>
    </a:custClr>
    <a:custClr name="Technology-Spring Green">
      <a:srgbClr val="00FF7D"/>
    </a:custClr>
    <a:custClr name="Technology-Dark Lime">
      <a:srgbClr val="00D700"/>
    </a:custClr>
    <a:custClr name="Operations-Deep Sky Blue">
      <a:srgbClr val="00BAFF"/>
    </a:custClr>
    <a:custClr name="Operations-Blue">
      <a:srgbClr val="2800FF"/>
    </a:custClr>
    <a:custClr name="Strategy-Red">
      <a:srgbClr val="FF0000"/>
    </a:custClr>
    <a:custClr name="Strategy-Burgundy">
      <a:srgbClr val="710012"/>
    </a:custClr>
    <a:custClr name="Consulting-Electric Indigo">
      <a:srgbClr val="7E00FF"/>
    </a:custClr>
    <a:custClr name="Consulting-Dark Indigo">
      <a:srgbClr val="380089"/>
    </a:custClr>
    <a:custClr name="Digital-Golden Yellow">
      <a:srgbClr val="FFEA00"/>
    </a:custClr>
    <a:custClr name="Digital-Dark Orange">
      <a:srgbClr val="FF9500"/>
    </a:custClr>
    <a:custClr name="Technology-Spring Bud">
      <a:srgbClr val="B9FF00"/>
    </a:custClr>
    <a:custClr name="Technology-British Racing Green">
      <a:srgbClr val="00530A"/>
    </a:custClr>
    <a:custClr name="Operations-Dodger Blue">
      <a:srgbClr val="008EFF"/>
    </a:custClr>
    <a:custClr name="Operations-Dark Blue">
      <a:srgbClr val="000088"/>
    </a:custClr>
  </a:custClrLst>
  <a:extLst>
    <a:ext uri="{05A4C25C-085E-4340-85A3-A5531E510DB2}">
      <thm15:themeFamily xmlns:thm15="http://schemas.microsoft.com/office/thememl/2012/main" name="2018AccentureTemplate" id="{59FF45C3-F5A2-854C-B670-AD8049D66C36}" vid="{F216132D-15FF-6F48-AE29-C8AB561968FD}"/>
    </a:ext>
  </a:extLst>
</a:theme>
</file>

<file path=ppt/theme/theme3.xml><?xml version="1.0" encoding="utf-8"?>
<a:theme xmlns:a="http://schemas.openxmlformats.org/drawingml/2006/main" name="Specialty Slides">
  <a:themeElements>
    <a:clrScheme name="Accenture MasterBrand">
      <a:dk1>
        <a:sysClr val="windowText" lastClr="000000"/>
      </a:dk1>
      <a:lt1>
        <a:sysClr val="window" lastClr="FFFFFF"/>
      </a:lt1>
      <a:dk2>
        <a:srgbClr val="595959"/>
      </a:dk2>
      <a:lt2>
        <a:srgbClr val="D8D8D8"/>
      </a:lt2>
      <a:accent1>
        <a:srgbClr val="7E00FF"/>
      </a:accent1>
      <a:accent2>
        <a:srgbClr val="FF0000"/>
      </a:accent2>
      <a:accent3>
        <a:srgbClr val="2800FF"/>
      </a:accent3>
      <a:accent4>
        <a:srgbClr val="00BAFF"/>
      </a:accent4>
      <a:accent5>
        <a:srgbClr val="00FF7D"/>
      </a:accent5>
      <a:accent6>
        <a:srgbClr val="FFEA00"/>
      </a:accent6>
      <a:hlink>
        <a:srgbClr val="2800FF"/>
      </a:hlink>
      <a:folHlink>
        <a:srgbClr val="7E00FF"/>
      </a:folHlink>
    </a:clrScheme>
    <a:fontScheme name="Accenture_Graphik">
      <a:majorFont>
        <a:latin typeface="Graphik"/>
        <a:ea typeface=""/>
        <a:cs typeface=""/>
      </a:majorFont>
      <a:minorFont>
        <a:latin typeface="Graphi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none" lIns="0" tIns="0" rIns="0" bIns="45720" rtlCol="0">
        <a:spAutoFit/>
      </a:bodyPr>
      <a:lstStyle>
        <a:defPPr>
          <a:defRPr sz="1600" dirty="0" smtClean="0"/>
        </a:defPPr>
      </a:lstStyle>
    </a:txDef>
  </a:objectDefaults>
  <a:extraClrSchemeLst/>
  <a:custClrLst>
    <a:custClr name="Strategy-Orange">
      <a:srgbClr val="FF9128"/>
    </a:custClr>
    <a:custClr name="Strategy-Carmine">
      <a:srgbClr val="BD001D"/>
    </a:custClr>
    <a:custClr name="Consulting-Light Aqua">
      <a:srgbClr val="00F3FF"/>
    </a:custClr>
    <a:custClr name="Consulting-Dark Violet">
      <a:srgbClr val="7500C0"/>
    </a:custClr>
    <a:custClr name="Digital-Lime">
      <a:srgbClr val="00FF00"/>
    </a:custClr>
    <a:custClr name="Digital-Sunglow">
      <a:srgbClr val="FFD42E"/>
    </a:custClr>
    <a:custClr name="Technology-Aqua">
      <a:srgbClr val="00F3FF"/>
    </a:custClr>
    <a:custClr name="Technology-Lime">
      <a:srgbClr val="00FF00"/>
    </a:custClr>
    <a:custClr name="Operations-Aqua">
      <a:srgbClr val="00F3FF"/>
    </a:custClr>
    <a:custClr name="Operations-Navy Blue">
      <a:srgbClr val="004DFF"/>
    </a:custClr>
    <a:custClr name="Strategy-Orange Red">
      <a:srgbClr val="FF3C0F"/>
    </a:custClr>
    <a:custClr name="Strategy-Dark Carmine">
      <a:srgbClr val="920026"/>
    </a:custClr>
    <a:custClr name="Consulting-Electric Purple">
      <a:srgbClr val="A100FF"/>
    </a:custClr>
    <a:custClr name="Consulting-Indigo">
      <a:srgbClr val="5F0095"/>
    </a:custClr>
    <a:custClr name="Digital-Yellow">
      <a:srgbClr val="FFFF00"/>
    </a:custClr>
    <a:custClr name="Digital-Selective Yellow">
      <a:srgbClr val="FFB600"/>
    </a:custClr>
    <a:custClr name="Technology-Spring Green">
      <a:srgbClr val="00FF7D"/>
    </a:custClr>
    <a:custClr name="Technology-Dark Lime">
      <a:srgbClr val="00D700"/>
    </a:custClr>
    <a:custClr name="Operations-Deep Sky Blue">
      <a:srgbClr val="00BAFF"/>
    </a:custClr>
    <a:custClr name="Operations-Blue">
      <a:srgbClr val="2800FF"/>
    </a:custClr>
    <a:custClr name="Strategy-Red">
      <a:srgbClr val="FF0000"/>
    </a:custClr>
    <a:custClr name="Strategy-Burgundy">
      <a:srgbClr val="710012"/>
    </a:custClr>
    <a:custClr name="Consulting-Electric Indigo">
      <a:srgbClr val="7E00FF"/>
    </a:custClr>
    <a:custClr name="Consulting-Dark Indigo">
      <a:srgbClr val="380089"/>
    </a:custClr>
    <a:custClr name="Digital-Golden Yellow">
      <a:srgbClr val="FFEA00"/>
    </a:custClr>
    <a:custClr name="Digital-Dark Orange">
      <a:srgbClr val="FF9500"/>
    </a:custClr>
    <a:custClr name="Technology-Spring Bud">
      <a:srgbClr val="B9FF00"/>
    </a:custClr>
    <a:custClr name="Technology-British Racing Green">
      <a:srgbClr val="00530A"/>
    </a:custClr>
    <a:custClr name="Operations-Dodger Blue">
      <a:srgbClr val="008EFF"/>
    </a:custClr>
    <a:custClr name="Operations-Dark Blue">
      <a:srgbClr val="000088"/>
    </a:custClr>
  </a:custClrLst>
  <a:extLst>
    <a:ext uri="{05A4C25C-085E-4340-85A3-A5531E510DB2}">
      <thm15:themeFamily xmlns:thm15="http://schemas.microsoft.com/office/thememl/2012/main" name="2018AccentureTemplate" id="{59FF45C3-F5A2-854C-B670-AD8049D66C36}" vid="{106893B7-0AB0-5245-AE67-C0ABFEEAF65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Graphik">
      <a:majorFont>
        <a:latin typeface="Graphik"/>
        <a:ea typeface=""/>
        <a:cs typeface=""/>
      </a:majorFont>
      <a:minorFont>
        <a:latin typeface="Graphi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Graphik">
      <a:majorFont>
        <a:latin typeface="Graphik"/>
        <a:ea typeface=""/>
        <a:cs typeface=""/>
      </a:majorFont>
      <a:minorFont>
        <a:latin typeface="Graphi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20632FA75335945A63FF531EB43A3D0" ma:contentTypeVersion="3" ma:contentTypeDescription="Create a new document." ma:contentTypeScope="" ma:versionID="9424afbcba80fcb69b47908d3741ccc8">
  <xsd:schema xmlns:xsd="http://www.w3.org/2001/XMLSchema" xmlns:xs="http://www.w3.org/2001/XMLSchema" xmlns:p="http://schemas.microsoft.com/office/2006/metadata/properties" xmlns:ns3="70a18374-f0c7-4129-82cb-48f358959f5f" targetNamespace="http://schemas.microsoft.com/office/2006/metadata/properties" ma:root="true" ma:fieldsID="093ab92e370e01158a7cd4574c205a3d" ns3:_="">
    <xsd:import namespace="70a18374-f0c7-4129-82cb-48f358959f5f"/>
    <xsd:element name="properties">
      <xsd:complexType>
        <xsd:sequence>
          <xsd:element name="documentManagement">
            <xsd:complexType>
              <xsd:all>
                <xsd:element ref="ns3:SharedWithUsers" minOccurs="0"/>
                <xsd:element ref="ns3:SharedWithDetails" minOccurs="0"/>
                <xsd:element ref="ns3: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0a18374-f0c7-4129-82cb-48f358959f5f"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SharingHintHash" ma:index="10" nillable="true" ma:displayName="Sharing Hint Hash" ma:description=""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1D95524-A27C-482A-8CFD-2BC6356689D0}">
  <ds:schemaRefs>
    <ds:schemaRef ds:uri="http://schemas.microsoft.com/sharepoint/v3/contenttype/forms"/>
  </ds:schemaRefs>
</ds:datastoreItem>
</file>

<file path=customXml/itemProps2.xml><?xml version="1.0" encoding="utf-8"?>
<ds:datastoreItem xmlns:ds="http://schemas.openxmlformats.org/officeDocument/2006/customXml" ds:itemID="{3D34DDAC-CAA0-4E87-980F-6BF5010B4710}">
  <ds:schemaRefs>
    <ds:schemaRef ds:uri="http://schemas.openxmlformats.org/package/2006/metadata/core-properties"/>
    <ds:schemaRef ds:uri="http://purl.org/dc/terms/"/>
    <ds:schemaRef ds:uri="http://www.w3.org/XML/1998/namespace"/>
    <ds:schemaRef ds:uri="http://schemas.microsoft.com/office/infopath/2007/PartnerControls"/>
    <ds:schemaRef ds:uri="http://schemas.microsoft.com/office/2006/documentManagement/types"/>
    <ds:schemaRef ds:uri="70a18374-f0c7-4129-82cb-48f358959f5f"/>
    <ds:schemaRef ds:uri="http://schemas.microsoft.com/office/2006/metadata/properties"/>
    <ds:schemaRef ds:uri="http://purl.org/dc/elements/1.1/"/>
    <ds:schemaRef ds:uri="http://purl.org/dc/dcmitype/"/>
  </ds:schemaRefs>
</ds:datastoreItem>
</file>

<file path=customXml/itemProps3.xml><?xml version="1.0" encoding="utf-8"?>
<ds:datastoreItem xmlns:ds="http://schemas.openxmlformats.org/officeDocument/2006/customXml" ds:itemID="{EAF09014-0EBD-40F7-B99A-1B356956E6E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0a18374-f0c7-4129-82cb-48f358959f5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48647</TotalTime>
  <Words>683</Words>
  <Application>Microsoft Office PowerPoint</Application>
  <PresentationFormat>Widescreen</PresentationFormat>
  <Paragraphs>89</Paragraphs>
  <Slides>8</Slides>
  <Notes>7</Notes>
  <HiddenSlides>0</HiddenSlides>
  <MMClips>0</MMClips>
  <ScaleCrop>false</ScaleCrop>
  <HeadingPairs>
    <vt:vector size="6" baseType="variant">
      <vt:variant>
        <vt:lpstr>Fonts Used</vt:lpstr>
      </vt:variant>
      <vt:variant>
        <vt:i4>3</vt:i4>
      </vt:variant>
      <vt:variant>
        <vt:lpstr>Theme</vt:lpstr>
      </vt:variant>
      <vt:variant>
        <vt:i4>3</vt:i4>
      </vt:variant>
      <vt:variant>
        <vt:lpstr>Slide Titles</vt:lpstr>
      </vt:variant>
      <vt:variant>
        <vt:i4>8</vt:i4>
      </vt:variant>
    </vt:vector>
  </HeadingPairs>
  <TitlesOfParts>
    <vt:vector size="14" baseType="lpstr">
      <vt:lpstr>Arial</vt:lpstr>
      <vt:lpstr>Graphik</vt:lpstr>
      <vt:lpstr>Graphik Black</vt:lpstr>
      <vt:lpstr>Titles</vt:lpstr>
      <vt:lpstr>Content Layouts</vt:lpstr>
      <vt:lpstr>Specialty Slides</vt:lpstr>
      <vt:lpstr>Trustworthy AI:  Adversarial Attack on Object Detection Model   </vt:lpstr>
      <vt:lpstr>Translating Evasion attacks to the real world</vt:lpstr>
      <vt:lpstr>Adversarial Patch Threat</vt:lpstr>
      <vt:lpstr>Subverting Perimeter surveillance Demo</vt:lpstr>
      <vt:lpstr>Surveillance Adversarial Patches – Real Scenario</vt:lpstr>
      <vt:lpstr>Defending against Adversarial Patches</vt:lpstr>
      <vt:lpstr>Going forward</vt:lpstr>
      <vt:lpstr>Questions/ Comments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Trustworthy AI: Securing The AI Attack Surface </dc:title>
  <dc:creator>DiValentin, Louis</dc:creator>
  <cp:lastModifiedBy>Iman Zabett</cp:lastModifiedBy>
  <cp:revision>31</cp:revision>
  <cp:lastPrinted>2019-11-07T20:09:01Z</cp:lastPrinted>
  <dcterms:created xsi:type="dcterms:W3CDTF">2019-02-21T17:43:45Z</dcterms:created>
  <dcterms:modified xsi:type="dcterms:W3CDTF">2023-08-08T03:31:56Z</dcterms:modified>
</cp:coreProperties>
</file>